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D1772-11C1-AA4B-8A89-93A8F77D187F}" v="216" dt="2024-04-10T03:19:39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swanth Chereddy" userId="c43b9558-7c37-4bc7-ba77-057d67336b96" providerId="ADAL" clId="{40AD1772-11C1-AA4B-8A89-93A8F77D187F}"/>
    <pc:docChg chg="undo custSel addSld modSld">
      <pc:chgData name="Yeswanth Chereddy" userId="c43b9558-7c37-4bc7-ba77-057d67336b96" providerId="ADAL" clId="{40AD1772-11C1-AA4B-8A89-93A8F77D187F}" dt="2024-04-10T03:20:07.115" v="778" actId="20577"/>
      <pc:docMkLst>
        <pc:docMk/>
      </pc:docMkLst>
      <pc:sldChg chg="modSp mod">
        <pc:chgData name="Yeswanth Chereddy" userId="c43b9558-7c37-4bc7-ba77-057d67336b96" providerId="ADAL" clId="{40AD1772-11C1-AA4B-8A89-93A8F77D187F}" dt="2024-04-10T03:20:07.115" v="778" actId="20577"/>
        <pc:sldMkLst>
          <pc:docMk/>
          <pc:sldMk cId="1632667092" sldId="257"/>
        </pc:sldMkLst>
        <pc:spChg chg="mod">
          <ac:chgData name="Yeswanth Chereddy" userId="c43b9558-7c37-4bc7-ba77-057d67336b96" providerId="ADAL" clId="{40AD1772-11C1-AA4B-8A89-93A8F77D187F}" dt="2024-04-10T03:20:07.115" v="778" actId="20577"/>
          <ac:spMkLst>
            <pc:docMk/>
            <pc:sldMk cId="1632667092" sldId="257"/>
            <ac:spMk id="3" creationId="{D203A1DD-C9E1-F512-5DE1-123B6B280FB1}"/>
          </ac:spMkLst>
        </pc:spChg>
      </pc:sldChg>
      <pc:sldChg chg="addSp delSp modSp mod modTransition setBg">
        <pc:chgData name="Yeswanth Chereddy" userId="c43b9558-7c37-4bc7-ba77-057d67336b96" providerId="ADAL" clId="{40AD1772-11C1-AA4B-8A89-93A8F77D187F}" dt="2024-04-10T03:19:36.149" v="766"/>
        <pc:sldMkLst>
          <pc:docMk/>
          <pc:sldMk cId="2653548575" sldId="258"/>
        </pc:sldMkLst>
        <pc:spChg chg="mod">
          <ac:chgData name="Yeswanth Chereddy" userId="c43b9558-7c37-4bc7-ba77-057d67336b96" providerId="ADAL" clId="{40AD1772-11C1-AA4B-8A89-93A8F77D187F}" dt="2024-04-09T22:48:17.604" v="50" actId="14100"/>
          <ac:spMkLst>
            <pc:docMk/>
            <pc:sldMk cId="2653548575" sldId="258"/>
            <ac:spMk id="2" creationId="{26E2993C-F176-9D69-411C-1C1720F8ABBC}"/>
          </ac:spMkLst>
        </pc:spChg>
        <pc:spChg chg="add del mod">
          <ac:chgData name="Yeswanth Chereddy" userId="c43b9558-7c37-4bc7-ba77-057d67336b96" providerId="ADAL" clId="{40AD1772-11C1-AA4B-8A89-93A8F77D187F}" dt="2024-04-09T22:47:02.679" v="40" actId="26606"/>
          <ac:spMkLst>
            <pc:docMk/>
            <pc:sldMk cId="2653548575" sldId="258"/>
            <ac:spMk id="3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9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10" creationId="{2C9A9DA9-7DC8-488B-A882-123947B0F3D9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12" creationId="{57F6BDD4-E066-4008-8011-6CC31AEB4556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13" creationId="{973DE4F1-1583-4AE3-9696-9659D27C5F66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14" creationId="{2711A8FB-68FC-45FC-B01E-38F809E2D439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15" creationId="{D6297641-8B9F-4767-9606-8A11313227BF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16" creationId="{2A865FE3-5FC9-4049-87CF-30019C46C0F5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17" creationId="{FD3C8959-A2A1-469E-8619-82F077E33FE5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18" creationId="{9F27744B-47AB-4459-8C2F-1D5EE63A3E09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20" creationId="{7D266DCC-5218-4AE0-B964-6FC2EA3BDF21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21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3" creationId="{9AA72BD9-2C5A-4EDC-931F-5AA08EACA0F3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5" creationId="{8A6DB0E6-E65F-4229-A5A0-2500203B6CC3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6" creationId="{55D4142C-5077-457F-A6AD-3FECFDB39685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7" creationId="{7A5F0580-5EE9-419F-96EE-B6529EF6E7D0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8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51.018" v="33" actId="26606"/>
          <ac:spMkLst>
            <pc:docMk/>
            <pc:sldMk cId="2653548575" sldId="258"/>
            <ac:spMk id="30" creationId="{F94AA2BD-2E3F-4B1D-8127-5744B8115311}"/>
          </ac:spMkLst>
        </pc:spChg>
        <pc:spChg chg="add del">
          <ac:chgData name="Yeswanth Chereddy" userId="c43b9558-7c37-4bc7-ba77-057d67336b96" providerId="ADAL" clId="{40AD1772-11C1-AA4B-8A89-93A8F77D187F}" dt="2024-04-09T22:46:51.018" v="33" actId="26606"/>
          <ac:spMkLst>
            <pc:docMk/>
            <pc:sldMk cId="2653548575" sldId="258"/>
            <ac:spMk id="31" creationId="{4BD02261-2DC8-4AA8-9E16-7751AE892445}"/>
          </ac:spMkLst>
        </pc:spChg>
        <pc:spChg chg="add del">
          <ac:chgData name="Yeswanth Chereddy" userId="c43b9558-7c37-4bc7-ba77-057d67336b96" providerId="ADAL" clId="{40AD1772-11C1-AA4B-8A89-93A8F77D187F}" dt="2024-04-09T22:46:51.018" v="33" actId="26606"/>
          <ac:spMkLst>
            <pc:docMk/>
            <pc:sldMk cId="2653548575" sldId="258"/>
            <ac:spMk id="32" creationId="{3D752CF2-2291-40B5-B462-C17B174C10BC}"/>
          </ac:spMkLst>
        </pc:spChg>
        <pc:spChg chg="add del">
          <ac:chgData name="Yeswanth Chereddy" userId="c43b9558-7c37-4bc7-ba77-057d67336b96" providerId="ADAL" clId="{40AD1772-11C1-AA4B-8A89-93A8F77D187F}" dt="2024-04-09T22:46:51.018" v="33" actId="26606"/>
          <ac:spMkLst>
            <pc:docMk/>
            <pc:sldMk cId="2653548575" sldId="258"/>
            <ac:spMk id="33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54.998" v="35" actId="26606"/>
          <ac:spMkLst>
            <pc:docMk/>
            <pc:sldMk cId="2653548575" sldId="258"/>
            <ac:spMk id="36" creationId="{8380AD67-C5CA-4918-B4BB-C359BB03EEDD}"/>
          </ac:spMkLst>
        </pc:spChg>
        <pc:spChg chg="add del">
          <ac:chgData name="Yeswanth Chereddy" userId="c43b9558-7c37-4bc7-ba77-057d67336b96" providerId="ADAL" clId="{40AD1772-11C1-AA4B-8A89-93A8F77D187F}" dt="2024-04-09T22:46:54.998" v="35" actId="26606"/>
          <ac:spMkLst>
            <pc:docMk/>
            <pc:sldMk cId="2653548575" sldId="258"/>
            <ac:spMk id="38" creationId="{EABAD4DA-87BA-4F70-9EF0-45C6BCF17823}"/>
          </ac:spMkLst>
        </pc:spChg>
        <pc:spChg chg="add del">
          <ac:chgData name="Yeswanth Chereddy" userId="c43b9558-7c37-4bc7-ba77-057d67336b96" providerId="ADAL" clId="{40AD1772-11C1-AA4B-8A89-93A8F77D187F}" dt="2024-04-09T22:46:54.998" v="35" actId="26606"/>
          <ac:spMkLst>
            <pc:docMk/>
            <pc:sldMk cId="2653548575" sldId="258"/>
            <ac:spMk id="39" creationId="{915128D9-2797-47FA-B6FE-EC24E6B8437A}"/>
          </ac:spMkLst>
        </pc:spChg>
        <pc:spChg chg="add del">
          <ac:chgData name="Yeswanth Chereddy" userId="c43b9558-7c37-4bc7-ba77-057d67336b96" providerId="ADAL" clId="{40AD1772-11C1-AA4B-8A89-93A8F77D187F}" dt="2024-04-09T22:46:54.998" v="35" actId="26606"/>
          <ac:spMkLst>
            <pc:docMk/>
            <pc:sldMk cId="2653548575" sldId="258"/>
            <ac:spMk id="40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59.084" v="37" actId="26606"/>
          <ac:spMkLst>
            <pc:docMk/>
            <pc:sldMk cId="2653548575" sldId="258"/>
            <ac:spMk id="42" creationId="{F94AA2BD-2E3F-4B1D-8127-5744B8115311}"/>
          </ac:spMkLst>
        </pc:spChg>
        <pc:spChg chg="add del">
          <ac:chgData name="Yeswanth Chereddy" userId="c43b9558-7c37-4bc7-ba77-057d67336b96" providerId="ADAL" clId="{40AD1772-11C1-AA4B-8A89-93A8F77D187F}" dt="2024-04-09T22:46:59.084" v="37" actId="26606"/>
          <ac:spMkLst>
            <pc:docMk/>
            <pc:sldMk cId="2653548575" sldId="258"/>
            <ac:spMk id="43" creationId="{4BD02261-2DC8-4AA8-9E16-7751AE892445}"/>
          </ac:spMkLst>
        </pc:spChg>
        <pc:spChg chg="add del">
          <ac:chgData name="Yeswanth Chereddy" userId="c43b9558-7c37-4bc7-ba77-057d67336b96" providerId="ADAL" clId="{40AD1772-11C1-AA4B-8A89-93A8F77D187F}" dt="2024-04-09T22:46:59.084" v="37" actId="26606"/>
          <ac:spMkLst>
            <pc:docMk/>
            <pc:sldMk cId="2653548575" sldId="258"/>
            <ac:spMk id="44" creationId="{3D752CF2-2291-40B5-B462-C17B174C10BC}"/>
          </ac:spMkLst>
        </pc:spChg>
        <pc:spChg chg="add del">
          <ac:chgData name="Yeswanth Chereddy" userId="c43b9558-7c37-4bc7-ba77-057d67336b96" providerId="ADAL" clId="{40AD1772-11C1-AA4B-8A89-93A8F77D187F}" dt="2024-04-09T22:46:59.084" v="37" actId="26606"/>
          <ac:spMkLst>
            <pc:docMk/>
            <pc:sldMk cId="2653548575" sldId="258"/>
            <ac:spMk id="45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48" creationId="{9AA72BD9-2C5A-4EDC-931F-5AA08EACA0F3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50" creationId="{8A6DB0E6-E65F-4229-A5A0-2500203B6CC3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51" creationId="{55D4142C-5077-457F-A6AD-3FECFDB39685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52" creationId="{7A5F0580-5EE9-419F-96EE-B6529EF6E7D0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53" creationId="{9551B031-AAA9-4572-F45D-A2393340D0FE}"/>
          </ac:spMkLst>
        </pc:spChg>
        <pc:spChg chg="add">
          <ac:chgData name="Yeswanth Chereddy" userId="c43b9558-7c37-4bc7-ba77-057d67336b96" providerId="ADAL" clId="{40AD1772-11C1-AA4B-8A89-93A8F77D187F}" dt="2024-04-09T22:47:33.023" v="44" actId="26606"/>
          <ac:spMkLst>
            <pc:docMk/>
            <pc:sldMk cId="2653548575" sldId="258"/>
            <ac:spMk id="60" creationId="{81E1224E-6618-482E-BE87-321A7FC1CDE8}"/>
          </ac:spMkLst>
        </pc:spChg>
        <pc:spChg chg="add">
          <ac:chgData name="Yeswanth Chereddy" userId="c43b9558-7c37-4bc7-ba77-057d67336b96" providerId="ADAL" clId="{40AD1772-11C1-AA4B-8A89-93A8F77D187F}" dt="2024-04-09T22:47:33.023" v="44" actId="26606"/>
          <ac:spMkLst>
            <pc:docMk/>
            <pc:sldMk cId="2653548575" sldId="258"/>
            <ac:spMk id="62" creationId="{066346BE-FDB4-4772-A696-0719490ABD64}"/>
          </ac:spMkLst>
        </pc:spChg>
        <pc:spChg chg="add">
          <ac:chgData name="Yeswanth Chereddy" userId="c43b9558-7c37-4bc7-ba77-057d67336b96" providerId="ADAL" clId="{40AD1772-11C1-AA4B-8A89-93A8F77D187F}" dt="2024-04-09T22:47:33.023" v="44" actId="26606"/>
          <ac:spMkLst>
            <pc:docMk/>
            <pc:sldMk cId="2653548575" sldId="258"/>
            <ac:spMk id="64" creationId="{FB92FFCE-0C90-454E-AA25-D4EE9A6C39C5}"/>
          </ac:spMkLst>
        </pc:spChg>
        <pc:graphicFrameChg chg="add del">
          <ac:chgData name="Yeswanth Chereddy" userId="c43b9558-7c37-4bc7-ba77-057d67336b96" providerId="ADAL" clId="{40AD1772-11C1-AA4B-8A89-93A8F77D187F}" dt="2024-04-09T22:46:41.303" v="23" actId="26606"/>
          <ac:graphicFrameMkLst>
            <pc:docMk/>
            <pc:sldMk cId="2653548575" sldId="258"/>
            <ac:graphicFrameMk id="5" creationId="{49ECA7C7-4194-8F60-1EF0-DE0F37BE44FB}"/>
          </ac:graphicFrameMkLst>
        </pc:graphicFrameChg>
        <pc:graphicFrameChg chg="add del">
          <ac:chgData name="Yeswanth Chereddy" userId="c43b9558-7c37-4bc7-ba77-057d67336b96" providerId="ADAL" clId="{40AD1772-11C1-AA4B-8A89-93A8F77D187F}" dt="2024-04-09T22:46:44.437" v="25" actId="26606"/>
          <ac:graphicFrameMkLst>
            <pc:docMk/>
            <pc:sldMk cId="2653548575" sldId="258"/>
            <ac:graphicFrameMk id="7" creationId="{2B1D8716-B533-505D-C38C-C47DEC0ADCEB}"/>
          </ac:graphicFrameMkLst>
        </pc:graphicFrameChg>
        <pc:graphicFrameChg chg="add mod modGraphic">
          <ac:chgData name="Yeswanth Chereddy" userId="c43b9558-7c37-4bc7-ba77-057d67336b96" providerId="ADAL" clId="{40AD1772-11C1-AA4B-8A89-93A8F77D187F}" dt="2024-04-10T03:19:36.149" v="766"/>
          <ac:graphicFrameMkLst>
            <pc:docMk/>
            <pc:sldMk cId="2653548575" sldId="258"/>
            <ac:graphicFrameMk id="55" creationId="{49ECA7C7-4194-8F60-1EF0-DE0F37BE44FB}"/>
          </ac:graphicFrameMkLst>
        </pc:graphicFrameChg>
        <pc:picChg chg="add del">
          <ac:chgData name="Yeswanth Chereddy" userId="c43b9558-7c37-4bc7-ba77-057d67336b96" providerId="ADAL" clId="{40AD1772-11C1-AA4B-8A89-93A8F77D187F}" dt="2024-04-09T22:46:46.113" v="27" actId="26606"/>
          <ac:picMkLst>
            <pc:docMk/>
            <pc:sldMk cId="2653548575" sldId="258"/>
            <ac:picMk id="11" creationId="{04D06C75-3E9D-4129-6D79-38465F6C2417}"/>
          </ac:picMkLst>
        </pc:picChg>
        <pc:picChg chg="add del">
          <ac:chgData name="Yeswanth Chereddy" userId="c43b9558-7c37-4bc7-ba77-057d67336b96" providerId="ADAL" clId="{40AD1772-11C1-AA4B-8A89-93A8F77D187F}" dt="2024-04-09T22:46:48.050" v="29" actId="26606"/>
          <ac:picMkLst>
            <pc:docMk/>
            <pc:sldMk cId="2653548575" sldId="258"/>
            <ac:picMk id="19" creationId="{91F33228-491B-EEEE-79BE-B15CD374C814}"/>
          </ac:picMkLst>
        </pc:picChg>
        <pc:picChg chg="add del">
          <ac:chgData name="Yeswanth Chereddy" userId="c43b9558-7c37-4bc7-ba77-057d67336b96" providerId="ADAL" clId="{40AD1772-11C1-AA4B-8A89-93A8F77D187F}" dt="2024-04-09T22:46:49.790" v="31" actId="26606"/>
          <ac:picMkLst>
            <pc:docMk/>
            <pc:sldMk cId="2653548575" sldId="258"/>
            <ac:picMk id="24" creationId="{97EBE991-BD57-0BCB-C38E-3B0D1858A204}"/>
          </ac:picMkLst>
        </pc:picChg>
        <pc:picChg chg="add del">
          <ac:chgData name="Yeswanth Chereddy" userId="c43b9558-7c37-4bc7-ba77-057d67336b96" providerId="ADAL" clId="{40AD1772-11C1-AA4B-8A89-93A8F77D187F}" dt="2024-04-09T22:46:51.018" v="33" actId="26606"/>
          <ac:picMkLst>
            <pc:docMk/>
            <pc:sldMk cId="2653548575" sldId="258"/>
            <ac:picMk id="34" creationId="{7B0AC5CB-3D92-BC67-7BC7-A761B70B3A2E}"/>
          </ac:picMkLst>
        </pc:picChg>
        <pc:picChg chg="add del">
          <ac:chgData name="Yeswanth Chereddy" userId="c43b9558-7c37-4bc7-ba77-057d67336b96" providerId="ADAL" clId="{40AD1772-11C1-AA4B-8A89-93A8F77D187F}" dt="2024-04-09T22:46:54.998" v="35" actId="26606"/>
          <ac:picMkLst>
            <pc:docMk/>
            <pc:sldMk cId="2653548575" sldId="258"/>
            <ac:picMk id="37" creationId="{4E658780-9CC6-06F9-8F2D-55B4DD9E09A0}"/>
          </ac:picMkLst>
        </pc:picChg>
        <pc:picChg chg="add del">
          <ac:chgData name="Yeswanth Chereddy" userId="c43b9558-7c37-4bc7-ba77-057d67336b96" providerId="ADAL" clId="{40AD1772-11C1-AA4B-8A89-93A8F77D187F}" dt="2024-04-09T22:46:59.084" v="37" actId="26606"/>
          <ac:picMkLst>
            <pc:docMk/>
            <pc:sldMk cId="2653548575" sldId="258"/>
            <ac:picMk id="46" creationId="{7B0AC5CB-3D92-BC67-7BC7-A761B70B3A2E}"/>
          </ac:picMkLst>
        </pc:picChg>
        <pc:picChg chg="add del">
          <ac:chgData name="Yeswanth Chereddy" userId="c43b9558-7c37-4bc7-ba77-057d67336b96" providerId="ADAL" clId="{40AD1772-11C1-AA4B-8A89-93A8F77D187F}" dt="2024-04-09T22:47:02.648" v="39" actId="26606"/>
          <ac:picMkLst>
            <pc:docMk/>
            <pc:sldMk cId="2653548575" sldId="258"/>
            <ac:picMk id="49" creationId="{97EBE991-BD57-0BCB-C38E-3B0D1858A204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09T23:09:44.180" v="225" actId="14100"/>
        <pc:sldMkLst>
          <pc:docMk/>
          <pc:sldMk cId="901564479" sldId="259"/>
        </pc:sldMkLst>
        <pc:spChg chg="mod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2" creationId="{43BBE14F-15F6-3D01-99F0-DDE918A69BA5}"/>
          </ac:spMkLst>
        </pc:spChg>
        <pc:spChg chg="add del mod">
          <ac:chgData name="Yeswanth Chereddy" userId="c43b9558-7c37-4bc7-ba77-057d67336b96" providerId="ADAL" clId="{40AD1772-11C1-AA4B-8A89-93A8F77D187F}" dt="2024-04-09T23:07:10.731" v="174" actId="26606"/>
          <ac:spMkLst>
            <pc:docMk/>
            <pc:sldMk cId="901564479" sldId="259"/>
            <ac:spMk id="3" creationId="{AAD91D28-4BE2-34B3-D031-43F00BCAF1A1}"/>
          </ac:spMkLst>
        </pc:spChg>
        <pc:spChg chg="add del mod">
          <ac:chgData name="Yeswanth Chereddy" userId="c43b9558-7c37-4bc7-ba77-057d67336b96" providerId="ADAL" clId="{40AD1772-11C1-AA4B-8A89-93A8F77D187F}" dt="2024-04-09T23:07:25.539" v="181"/>
          <ac:spMkLst>
            <pc:docMk/>
            <pc:sldMk cId="901564479" sldId="259"/>
            <ac:spMk id="4" creationId="{99AD7C3B-5E40-6B18-33D1-12F161F00114}"/>
          </ac:spMkLst>
        </pc:spChg>
        <pc:spChg chg="add del mod">
          <ac:chgData name="Yeswanth Chereddy" userId="c43b9558-7c37-4bc7-ba77-057d67336b96" providerId="ADAL" clId="{40AD1772-11C1-AA4B-8A89-93A8F77D187F}" dt="2024-04-09T23:07:26.445" v="183"/>
          <ac:spMkLst>
            <pc:docMk/>
            <pc:sldMk cId="901564479" sldId="259"/>
            <ac:spMk id="6" creationId="{8E44837B-F563-2BFF-D5FD-668C8A91C77E}"/>
          </ac:spMkLst>
        </pc:spChg>
        <pc:spChg chg="add del mod">
          <ac:chgData name="Yeswanth Chereddy" userId="c43b9558-7c37-4bc7-ba77-057d67336b96" providerId="ADAL" clId="{40AD1772-11C1-AA4B-8A89-93A8F77D187F}" dt="2024-04-09T23:07:30.252" v="186"/>
          <ac:spMkLst>
            <pc:docMk/>
            <pc:sldMk cId="901564479" sldId="259"/>
            <ac:spMk id="7" creationId="{3FD76C05-B653-EECA-62F8-A7F463DE5B42}"/>
          </ac:spMkLst>
        </pc:spChg>
        <pc:spChg chg="add del mod">
          <ac:chgData name="Yeswanth Chereddy" userId="c43b9558-7c37-4bc7-ba77-057d67336b96" providerId="ADAL" clId="{40AD1772-11C1-AA4B-8A89-93A8F77D187F}" dt="2024-04-09T23:07:37.531" v="191"/>
          <ac:spMkLst>
            <pc:docMk/>
            <pc:sldMk cId="901564479" sldId="259"/>
            <ac:spMk id="8" creationId="{DEF196CC-2AEC-7CD6-AA2B-487C1B142A4D}"/>
          </ac:spMkLst>
        </pc:spChg>
        <pc:spChg chg="add del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9" creationId="{8380AD67-C5CA-4918-B4BB-C359BB03EEDD}"/>
          </ac:spMkLst>
        </pc:spChg>
        <pc:spChg chg="add del mod">
          <ac:chgData name="Yeswanth Chereddy" userId="c43b9558-7c37-4bc7-ba77-057d67336b96" providerId="ADAL" clId="{40AD1772-11C1-AA4B-8A89-93A8F77D187F}" dt="2024-04-09T23:07:50.617" v="201"/>
          <ac:spMkLst>
            <pc:docMk/>
            <pc:sldMk cId="901564479" sldId="259"/>
            <ac:spMk id="10" creationId="{078DF0E7-79E9-592F-C093-765CD9F9C9FC}"/>
          </ac:spMkLst>
        </pc:spChg>
        <pc:spChg chg="add del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11" creationId="{EABAD4DA-87BA-4F70-9EF0-45C6BCF17823}"/>
          </ac:spMkLst>
        </pc:spChg>
        <pc:spChg chg="add del mod">
          <ac:chgData name="Yeswanth Chereddy" userId="c43b9558-7c37-4bc7-ba77-057d67336b96" providerId="ADAL" clId="{40AD1772-11C1-AA4B-8A89-93A8F77D187F}" dt="2024-04-09T23:07:48.371" v="197"/>
          <ac:spMkLst>
            <pc:docMk/>
            <pc:sldMk cId="901564479" sldId="259"/>
            <ac:spMk id="12" creationId="{E978F28B-DC6F-7996-1E26-6629ACA08DF8}"/>
          </ac:spMkLst>
        </pc:spChg>
        <pc:spChg chg="add del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13" creationId="{915128D9-2797-47FA-B6FE-EC24E6B8437A}"/>
          </ac:spMkLst>
        </pc:spChg>
        <pc:spChg chg="add del mod">
          <ac:chgData name="Yeswanth Chereddy" userId="c43b9558-7c37-4bc7-ba77-057d67336b96" providerId="ADAL" clId="{40AD1772-11C1-AA4B-8A89-93A8F77D187F}" dt="2024-04-09T23:07:50.054" v="199"/>
          <ac:spMkLst>
            <pc:docMk/>
            <pc:sldMk cId="901564479" sldId="259"/>
            <ac:spMk id="14" creationId="{EB23E9B8-BA66-92C0-B50F-AC6BB35B4E38}"/>
          </ac:spMkLst>
        </pc:spChg>
        <pc:spChg chg="add del">
          <ac:chgData name="Yeswanth Chereddy" userId="c43b9558-7c37-4bc7-ba77-057d67336b96" providerId="ADAL" clId="{40AD1772-11C1-AA4B-8A89-93A8F77D187F}" dt="2024-04-09T23:08:08.235" v="203" actId="26606"/>
          <ac:spMkLst>
            <pc:docMk/>
            <pc:sldMk cId="901564479" sldId="259"/>
            <ac:spMk id="24" creationId="{90D01200-0224-43C5-AB38-FB4D16B73FB7}"/>
          </ac:spMkLst>
        </pc:spChg>
        <pc:spChg chg="add del">
          <ac:chgData name="Yeswanth Chereddy" userId="c43b9558-7c37-4bc7-ba77-057d67336b96" providerId="ADAL" clId="{40AD1772-11C1-AA4B-8A89-93A8F77D187F}" dt="2024-04-09T23:08:08.235" v="203" actId="26606"/>
          <ac:spMkLst>
            <pc:docMk/>
            <pc:sldMk cId="901564479" sldId="259"/>
            <ac:spMk id="26" creationId="{728A44A4-A002-4A88-9FC9-1D0566C97A47}"/>
          </ac:spMkLst>
        </pc:spChg>
        <pc:spChg chg="add del">
          <ac:chgData name="Yeswanth Chereddy" userId="c43b9558-7c37-4bc7-ba77-057d67336b96" providerId="ADAL" clId="{40AD1772-11C1-AA4B-8A89-93A8F77D187F}" dt="2024-04-09T23:08:08.235" v="203" actId="26606"/>
          <ac:spMkLst>
            <pc:docMk/>
            <pc:sldMk cId="901564479" sldId="259"/>
            <ac:spMk id="28" creationId="{3E7D5C7B-DD16-401B-85CE-4AAA2A4F5136}"/>
          </ac:spMkLst>
        </pc:spChg>
        <pc:spChg chg="add del">
          <ac:chgData name="Yeswanth Chereddy" userId="c43b9558-7c37-4bc7-ba77-057d67336b96" providerId="ADAL" clId="{40AD1772-11C1-AA4B-8A89-93A8F77D187F}" dt="2024-04-09T23:08:11.159" v="205" actId="26606"/>
          <ac:spMkLst>
            <pc:docMk/>
            <pc:sldMk cId="901564479" sldId="259"/>
            <ac:spMk id="30" creationId="{8380AD67-C5CA-4918-B4BB-C359BB03EEDD}"/>
          </ac:spMkLst>
        </pc:spChg>
        <pc:spChg chg="add del">
          <ac:chgData name="Yeswanth Chereddy" userId="c43b9558-7c37-4bc7-ba77-057d67336b96" providerId="ADAL" clId="{40AD1772-11C1-AA4B-8A89-93A8F77D187F}" dt="2024-04-09T23:08:11.159" v="205" actId="26606"/>
          <ac:spMkLst>
            <pc:docMk/>
            <pc:sldMk cId="901564479" sldId="259"/>
            <ac:spMk id="31" creationId="{EABAD4DA-87BA-4F70-9EF0-45C6BCF17823}"/>
          </ac:spMkLst>
        </pc:spChg>
        <pc:spChg chg="add del">
          <ac:chgData name="Yeswanth Chereddy" userId="c43b9558-7c37-4bc7-ba77-057d67336b96" providerId="ADAL" clId="{40AD1772-11C1-AA4B-8A89-93A8F77D187F}" dt="2024-04-09T23:08:11.159" v="205" actId="26606"/>
          <ac:spMkLst>
            <pc:docMk/>
            <pc:sldMk cId="901564479" sldId="259"/>
            <ac:spMk id="32" creationId="{915128D9-2797-47FA-B6FE-EC24E6B8437A}"/>
          </ac:spMkLst>
        </pc:spChg>
        <pc:spChg chg="add del">
          <ac:chgData name="Yeswanth Chereddy" userId="c43b9558-7c37-4bc7-ba77-057d67336b96" providerId="ADAL" clId="{40AD1772-11C1-AA4B-8A89-93A8F77D187F}" dt="2024-04-09T23:08:14.592" v="207" actId="26606"/>
          <ac:spMkLst>
            <pc:docMk/>
            <pc:sldMk cId="901564479" sldId="259"/>
            <ac:spMk id="34" creationId="{8380AD67-C5CA-4918-B4BB-C359BB03EEDD}"/>
          </ac:spMkLst>
        </pc:spChg>
        <pc:spChg chg="add del">
          <ac:chgData name="Yeswanth Chereddy" userId="c43b9558-7c37-4bc7-ba77-057d67336b96" providerId="ADAL" clId="{40AD1772-11C1-AA4B-8A89-93A8F77D187F}" dt="2024-04-09T23:08:14.592" v="207" actId="26606"/>
          <ac:spMkLst>
            <pc:docMk/>
            <pc:sldMk cId="901564479" sldId="259"/>
            <ac:spMk id="35" creationId="{EABAD4DA-87BA-4F70-9EF0-45C6BCF17823}"/>
          </ac:spMkLst>
        </pc:spChg>
        <pc:spChg chg="add del">
          <ac:chgData name="Yeswanth Chereddy" userId="c43b9558-7c37-4bc7-ba77-057d67336b96" providerId="ADAL" clId="{40AD1772-11C1-AA4B-8A89-93A8F77D187F}" dt="2024-04-09T23:08:14.592" v="207" actId="26606"/>
          <ac:spMkLst>
            <pc:docMk/>
            <pc:sldMk cId="901564479" sldId="259"/>
            <ac:spMk id="36" creationId="{915128D9-2797-47FA-B6FE-EC24E6B8437A}"/>
          </ac:spMkLst>
        </pc:spChg>
        <pc:spChg chg="add del">
          <ac:chgData name="Yeswanth Chereddy" userId="c43b9558-7c37-4bc7-ba77-057d67336b96" providerId="ADAL" clId="{40AD1772-11C1-AA4B-8A89-93A8F77D187F}" dt="2024-04-09T23:08:17.560" v="209" actId="26606"/>
          <ac:spMkLst>
            <pc:docMk/>
            <pc:sldMk cId="901564479" sldId="259"/>
            <ac:spMk id="38" creationId="{8380AD67-C5CA-4918-B4BB-C359BB03EEDD}"/>
          </ac:spMkLst>
        </pc:spChg>
        <pc:spChg chg="add del">
          <ac:chgData name="Yeswanth Chereddy" userId="c43b9558-7c37-4bc7-ba77-057d67336b96" providerId="ADAL" clId="{40AD1772-11C1-AA4B-8A89-93A8F77D187F}" dt="2024-04-09T23:08:17.560" v="209" actId="26606"/>
          <ac:spMkLst>
            <pc:docMk/>
            <pc:sldMk cId="901564479" sldId="259"/>
            <ac:spMk id="39" creationId="{EABAD4DA-87BA-4F70-9EF0-45C6BCF17823}"/>
          </ac:spMkLst>
        </pc:spChg>
        <pc:spChg chg="add del">
          <ac:chgData name="Yeswanth Chereddy" userId="c43b9558-7c37-4bc7-ba77-057d67336b96" providerId="ADAL" clId="{40AD1772-11C1-AA4B-8A89-93A8F77D187F}" dt="2024-04-09T23:08:17.560" v="209" actId="26606"/>
          <ac:spMkLst>
            <pc:docMk/>
            <pc:sldMk cId="901564479" sldId="259"/>
            <ac:spMk id="40" creationId="{915128D9-2797-47FA-B6FE-EC24E6B8437A}"/>
          </ac:spMkLst>
        </pc:spChg>
        <pc:spChg chg="add del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42" creationId="{84ECDE7A-6944-466D-8FFE-149A29BA6BAE}"/>
          </ac:spMkLst>
        </pc:spChg>
        <pc:spChg chg="add del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43" creationId="{B3420082-9415-44EC-802E-C77D71D59C57}"/>
          </ac:spMkLst>
        </pc:spChg>
        <pc:spChg chg="add del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44" creationId="{55A52C45-1FCB-4636-A80F-2849B8226C01}"/>
          </ac:spMkLst>
        </pc:spChg>
        <pc:spChg chg="add del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45" creationId="{768EB4DD-3704-43AD-92B3-C4E0C6EA92CB}"/>
          </ac:spMkLst>
        </pc:spChg>
        <pc:spChg chg="add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47" creationId="{8380AD67-C5CA-4918-B4BB-C359BB03EEDD}"/>
          </ac:spMkLst>
        </pc:spChg>
        <pc:spChg chg="add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48" creationId="{EABAD4DA-87BA-4F70-9EF0-45C6BCF17823}"/>
          </ac:spMkLst>
        </pc:spChg>
        <pc:spChg chg="add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49" creationId="{915128D9-2797-47FA-B6FE-EC24E6B8437A}"/>
          </ac:spMkLst>
        </pc:spChg>
        <pc:graphicFrameChg chg="add del">
          <ac:chgData name="Yeswanth Chereddy" userId="c43b9558-7c37-4bc7-ba77-057d67336b96" providerId="ADAL" clId="{40AD1772-11C1-AA4B-8A89-93A8F77D187F}" dt="2024-04-09T23:07:06.159" v="171" actId="26606"/>
          <ac:graphicFrameMkLst>
            <pc:docMk/>
            <pc:sldMk cId="901564479" sldId="259"/>
            <ac:graphicFrameMk id="15" creationId="{E78D9153-E68A-67CA-2E67-2DF8C59DE001}"/>
          </ac:graphicFrameMkLst>
        </pc:graphicFrameChg>
        <pc:graphicFrameChg chg="add del">
          <ac:chgData name="Yeswanth Chereddy" userId="c43b9558-7c37-4bc7-ba77-057d67336b96" providerId="ADAL" clId="{40AD1772-11C1-AA4B-8A89-93A8F77D187F}" dt="2024-04-09T23:07:10.711" v="173" actId="26606"/>
          <ac:graphicFrameMkLst>
            <pc:docMk/>
            <pc:sldMk cId="901564479" sldId="259"/>
            <ac:graphicFrameMk id="17" creationId="{EA42C9FC-8B4E-D39B-98D9-2EE7A4B5D6C6}"/>
          </ac:graphicFrameMkLst>
        </pc:graphicFrameChg>
        <pc:graphicFrameChg chg="add mod modGraphic">
          <ac:chgData name="Yeswanth Chereddy" userId="c43b9558-7c37-4bc7-ba77-057d67336b96" providerId="ADAL" clId="{40AD1772-11C1-AA4B-8A89-93A8F77D187F}" dt="2024-04-09T23:09:44.180" v="225" actId="14100"/>
          <ac:graphicFrameMkLst>
            <pc:docMk/>
            <pc:sldMk cId="901564479" sldId="259"/>
            <ac:graphicFrameMk id="19" creationId="{9520E009-7152-5C8F-579F-70B07EBB825C}"/>
          </ac:graphicFrameMkLst>
        </pc:graphicFrameChg>
        <pc:picChg chg="add mod">
          <ac:chgData name="Yeswanth Chereddy" userId="c43b9558-7c37-4bc7-ba77-057d67336b96" providerId="ADAL" clId="{40AD1772-11C1-AA4B-8A89-93A8F77D187F}" dt="2024-04-09T23:08:20.938" v="211" actId="26606"/>
          <ac:picMkLst>
            <pc:docMk/>
            <pc:sldMk cId="901564479" sldId="259"/>
            <ac:picMk id="5" creationId="{A9698839-7314-66D3-CCEE-C50D7F764DFE}"/>
          </ac:picMkLst>
        </pc:picChg>
      </pc:sldChg>
      <pc:sldChg chg="addSp delSp modSp new mod setBg modClrScheme delDesignElem chgLayout">
        <pc:chgData name="Yeswanth Chereddy" userId="c43b9558-7c37-4bc7-ba77-057d67336b96" providerId="ADAL" clId="{40AD1772-11C1-AA4B-8A89-93A8F77D187F}" dt="2024-04-09T23:58:01.171" v="288" actId="700"/>
        <pc:sldMkLst>
          <pc:docMk/>
          <pc:sldMk cId="125334004" sldId="260"/>
        </pc:sldMkLst>
        <pc:spChg chg="del">
          <ac:chgData name="Yeswanth Chereddy" userId="c43b9558-7c37-4bc7-ba77-057d67336b96" providerId="ADAL" clId="{40AD1772-11C1-AA4B-8A89-93A8F77D187F}" dt="2024-04-09T23:15:17.700" v="227" actId="700"/>
          <ac:spMkLst>
            <pc:docMk/>
            <pc:sldMk cId="125334004" sldId="260"/>
            <ac:spMk id="2" creationId="{985FAB12-EE19-7BEC-328A-73AFC1BAE58C}"/>
          </ac:spMkLst>
        </pc:spChg>
        <pc:spChg chg="del">
          <ac:chgData name="Yeswanth Chereddy" userId="c43b9558-7c37-4bc7-ba77-057d67336b96" providerId="ADAL" clId="{40AD1772-11C1-AA4B-8A89-93A8F77D187F}" dt="2024-04-09T23:15:17.700" v="227" actId="700"/>
          <ac:spMkLst>
            <pc:docMk/>
            <pc:sldMk cId="125334004" sldId="260"/>
            <ac:spMk id="3" creationId="{2C805545-7685-2C00-7E6F-DE523EB3F677}"/>
          </ac:spMkLst>
        </pc:spChg>
        <pc:spChg chg="add mod ord">
          <ac:chgData name="Yeswanth Chereddy" userId="c43b9558-7c37-4bc7-ba77-057d67336b96" providerId="ADAL" clId="{40AD1772-11C1-AA4B-8A89-93A8F77D187F}" dt="2024-04-09T23:58:01.171" v="288" actId="700"/>
          <ac:spMkLst>
            <pc:docMk/>
            <pc:sldMk cId="125334004" sldId="260"/>
            <ac:spMk id="4" creationId="{CD822895-4863-3342-52B9-356DB071897A}"/>
          </ac:spMkLst>
        </pc:spChg>
        <pc:spChg chg="add del mod">
          <ac:chgData name="Yeswanth Chereddy" userId="c43b9558-7c37-4bc7-ba77-057d67336b96" providerId="ADAL" clId="{40AD1772-11C1-AA4B-8A89-93A8F77D187F}" dt="2024-04-09T23:16:31.872" v="247" actId="26606"/>
          <ac:spMkLst>
            <pc:docMk/>
            <pc:sldMk cId="125334004" sldId="260"/>
            <ac:spMk id="5" creationId="{B6A57CFB-3738-0D54-ADB1-24A43EA3579E}"/>
          </ac:spMkLst>
        </pc:spChg>
        <pc:spChg chg="add del">
          <ac:chgData name="Yeswanth Chereddy" userId="c43b9558-7c37-4bc7-ba77-057d67336b96" providerId="ADAL" clId="{40AD1772-11C1-AA4B-8A89-93A8F77D187F}" dt="2024-04-09T23:17:02.664" v="249" actId="26606"/>
          <ac:spMkLst>
            <pc:docMk/>
            <pc:sldMk cId="125334004" sldId="260"/>
            <ac:spMk id="12" creationId="{81E1224E-6618-482E-BE87-321A7FC1CDE8}"/>
          </ac:spMkLst>
        </pc:spChg>
        <pc:spChg chg="add del">
          <ac:chgData name="Yeswanth Chereddy" userId="c43b9558-7c37-4bc7-ba77-057d67336b96" providerId="ADAL" clId="{40AD1772-11C1-AA4B-8A89-93A8F77D187F}" dt="2024-04-09T23:17:02.664" v="249" actId="26606"/>
          <ac:spMkLst>
            <pc:docMk/>
            <pc:sldMk cId="125334004" sldId="260"/>
            <ac:spMk id="14" creationId="{066346BE-FDB4-4772-A696-0719490ABD64}"/>
          </ac:spMkLst>
        </pc:spChg>
        <pc:spChg chg="add del">
          <ac:chgData name="Yeswanth Chereddy" userId="c43b9558-7c37-4bc7-ba77-057d67336b96" providerId="ADAL" clId="{40AD1772-11C1-AA4B-8A89-93A8F77D187F}" dt="2024-04-09T23:17:02.664" v="249" actId="26606"/>
          <ac:spMkLst>
            <pc:docMk/>
            <pc:sldMk cId="125334004" sldId="260"/>
            <ac:spMk id="16" creationId="{FB92FFCE-0C90-454E-AA25-D4EE9A6C39C5}"/>
          </ac:spMkLst>
        </pc:spChg>
        <pc:spChg chg="add del">
          <ac:chgData name="Yeswanth Chereddy" userId="c43b9558-7c37-4bc7-ba77-057d67336b96" providerId="ADAL" clId="{40AD1772-11C1-AA4B-8A89-93A8F77D187F}" dt="2024-04-09T23:17:13.470" v="251" actId="26606"/>
          <ac:spMkLst>
            <pc:docMk/>
            <pc:sldMk cId="125334004" sldId="260"/>
            <ac:spMk id="18" creationId="{AFF8D2E5-2C4E-47B1-930B-6C82B7C31331}"/>
          </ac:spMkLst>
        </pc:spChg>
        <pc:spChg chg="add del">
          <ac:chgData name="Yeswanth Chereddy" userId="c43b9558-7c37-4bc7-ba77-057d67336b96" providerId="ADAL" clId="{40AD1772-11C1-AA4B-8A89-93A8F77D187F}" dt="2024-04-09T23:17:13.470" v="251" actId="26606"/>
          <ac:spMkLst>
            <pc:docMk/>
            <pc:sldMk cId="125334004" sldId="260"/>
            <ac:spMk id="19" creationId="{801E4ADA-0EA9-4930-846E-3C11E8BED6DD}"/>
          </ac:spMkLst>
        </pc:spChg>
        <pc:spChg chg="add del">
          <ac:chgData name="Yeswanth Chereddy" userId="c43b9558-7c37-4bc7-ba77-057d67336b96" providerId="ADAL" clId="{40AD1772-11C1-AA4B-8A89-93A8F77D187F}" dt="2024-04-09T23:17:13.470" v="251" actId="26606"/>
          <ac:spMkLst>
            <pc:docMk/>
            <pc:sldMk cId="125334004" sldId="260"/>
            <ac:spMk id="20" creationId="{FB92FFCE-0C90-454E-AA25-D4EE9A6C39C5}"/>
          </ac:spMkLst>
        </pc:spChg>
        <pc:spChg chg="add del">
          <ac:chgData name="Yeswanth Chereddy" userId="c43b9558-7c37-4bc7-ba77-057d67336b96" providerId="ADAL" clId="{40AD1772-11C1-AA4B-8A89-93A8F77D187F}" dt="2024-04-09T23:17:15.460" v="253" actId="26606"/>
          <ac:spMkLst>
            <pc:docMk/>
            <pc:sldMk cId="125334004" sldId="260"/>
            <ac:spMk id="22" creationId="{AFF8D2E5-2C4E-47B1-930B-6C82B7C31331}"/>
          </ac:spMkLst>
        </pc:spChg>
        <pc:spChg chg="add del">
          <ac:chgData name="Yeswanth Chereddy" userId="c43b9558-7c37-4bc7-ba77-057d67336b96" providerId="ADAL" clId="{40AD1772-11C1-AA4B-8A89-93A8F77D187F}" dt="2024-04-09T23:17:15.460" v="253" actId="26606"/>
          <ac:spMkLst>
            <pc:docMk/>
            <pc:sldMk cId="125334004" sldId="260"/>
            <ac:spMk id="23" creationId="{801E4ADA-0EA9-4930-846E-3C11E8BED6DD}"/>
          </ac:spMkLst>
        </pc:spChg>
        <pc:spChg chg="add del">
          <ac:chgData name="Yeswanth Chereddy" userId="c43b9558-7c37-4bc7-ba77-057d67336b96" providerId="ADAL" clId="{40AD1772-11C1-AA4B-8A89-93A8F77D187F}" dt="2024-04-09T23:17:15.460" v="253" actId="26606"/>
          <ac:spMkLst>
            <pc:docMk/>
            <pc:sldMk cId="125334004" sldId="260"/>
            <ac:spMk id="24" creationId="{FB92FFCE-0C90-454E-AA25-D4EE9A6C39C5}"/>
          </ac:spMkLst>
        </pc:spChg>
        <pc:spChg chg="add del">
          <ac:chgData name="Yeswanth Chereddy" userId="c43b9558-7c37-4bc7-ba77-057d67336b96" providerId="ADAL" clId="{40AD1772-11C1-AA4B-8A89-93A8F77D187F}" dt="2024-04-09T23:58:01.171" v="288" actId="700"/>
          <ac:spMkLst>
            <pc:docMk/>
            <pc:sldMk cId="125334004" sldId="260"/>
            <ac:spMk id="26" creationId="{AFF8D2E5-2C4E-47B1-930B-6C82B7C31331}"/>
          </ac:spMkLst>
        </pc:spChg>
        <pc:spChg chg="add del">
          <ac:chgData name="Yeswanth Chereddy" userId="c43b9558-7c37-4bc7-ba77-057d67336b96" providerId="ADAL" clId="{40AD1772-11C1-AA4B-8A89-93A8F77D187F}" dt="2024-04-09T23:58:01.171" v="288" actId="700"/>
          <ac:spMkLst>
            <pc:docMk/>
            <pc:sldMk cId="125334004" sldId="260"/>
            <ac:spMk id="27" creationId="{801E4ADA-0EA9-4930-846E-3C11E8BED6DD}"/>
          </ac:spMkLst>
        </pc:spChg>
        <pc:spChg chg="add del">
          <ac:chgData name="Yeswanth Chereddy" userId="c43b9558-7c37-4bc7-ba77-057d67336b96" providerId="ADAL" clId="{40AD1772-11C1-AA4B-8A89-93A8F77D187F}" dt="2024-04-09T23:58:01.171" v="288" actId="700"/>
          <ac:spMkLst>
            <pc:docMk/>
            <pc:sldMk cId="125334004" sldId="260"/>
            <ac:spMk id="28" creationId="{FB92FFCE-0C90-454E-AA25-D4EE9A6C39C5}"/>
          </ac:spMkLst>
        </pc:spChg>
        <pc:graphicFrameChg chg="add mod ord modGraphic">
          <ac:chgData name="Yeswanth Chereddy" userId="c43b9558-7c37-4bc7-ba77-057d67336b96" providerId="ADAL" clId="{40AD1772-11C1-AA4B-8A89-93A8F77D187F}" dt="2024-04-09T23:58:01.171" v="288" actId="700"/>
          <ac:graphicFrameMkLst>
            <pc:docMk/>
            <pc:sldMk cId="125334004" sldId="260"/>
            <ac:graphicFrameMk id="7" creationId="{02F19D28-59A7-ABC3-084D-E1575F34C95D}"/>
          </ac:graphicFrameMkLst>
        </pc:graphicFrameChg>
      </pc:sldChg>
      <pc:sldChg chg="addSp delSp modSp new mod setBg">
        <pc:chgData name="Yeswanth Chereddy" userId="c43b9558-7c37-4bc7-ba77-057d67336b96" providerId="ADAL" clId="{40AD1772-11C1-AA4B-8A89-93A8F77D187F}" dt="2024-04-10T02:59:23.685" v="583" actId="14100"/>
        <pc:sldMkLst>
          <pc:docMk/>
          <pc:sldMk cId="1227251478" sldId="261"/>
        </pc:sldMkLst>
        <pc:spChg chg="mod or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2" creationId="{9E77B29B-66C9-2AB3-36A2-12FD6C212603}"/>
          </ac:spMkLst>
        </pc:spChg>
        <pc:spChg chg="del mod">
          <ac:chgData name="Yeswanth Chereddy" userId="c43b9558-7c37-4bc7-ba77-057d67336b96" providerId="ADAL" clId="{40AD1772-11C1-AA4B-8A89-93A8F77D187F}" dt="2024-04-10T00:00:08.273" v="296" actId="931"/>
          <ac:spMkLst>
            <pc:docMk/>
            <pc:sldMk cId="1227251478" sldId="261"/>
            <ac:spMk id="3" creationId="{87DF6B08-8B72-9A41-9811-51A84ACC041D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7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8" creationId="{79F3C543-62EC-4433-9C93-A2CD8764E9B4}"/>
          </ac:spMkLst>
        </pc:spChg>
        <pc:spChg chg="add del mod ord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9" creationId="{BEA7C4B5-2365-2B5D-1C03-4998F97FC8DF}"/>
          </ac:spMkLst>
        </pc:spChg>
        <pc:spChg chg="add del">
          <ac:chgData name="Yeswanth Chereddy" userId="c43b9558-7c37-4bc7-ba77-057d67336b96" providerId="ADAL" clId="{40AD1772-11C1-AA4B-8A89-93A8F77D187F}" dt="2024-04-10T00:00:14.874" v="300" actId="26606"/>
          <ac:spMkLst>
            <pc:docMk/>
            <pc:sldMk cId="1227251478" sldId="261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11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00:14.874" v="300" actId="26606"/>
          <ac:spMkLst>
            <pc:docMk/>
            <pc:sldMk cId="1227251478" sldId="261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13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00:14.874" v="300" actId="26606"/>
          <ac:spMkLst>
            <pc:docMk/>
            <pc:sldMk cId="1227251478" sldId="261"/>
            <ac:spMk id="14" creationId="{2FB82883-1DC0-4BE1-A607-009095F3355A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15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00:14.874" v="300" actId="26606"/>
          <ac:spMkLst>
            <pc:docMk/>
            <pc:sldMk cId="1227251478" sldId="261"/>
            <ac:spMk id="16" creationId="{9FA98EAA-A866-4C95-A2A8-44E46FBAD5A0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17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18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19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20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21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22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23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24" creationId="{4E2ED6F9-63C3-4A8D-9BB4-1EA62533B672}"/>
          </ac:spMkLst>
        </pc:spChg>
        <pc:spChg chg="add del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25" creationId="{6D72081E-AD41-4FBB-B02B-698A68DBCA5E}"/>
          </ac:spMkLst>
        </pc:spChg>
        <pc:spChg chg="add del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26" creationId="{716248AD-805F-41BF-9B57-FC53E5B32F98}"/>
          </ac:spMkLst>
        </pc:spChg>
        <pc:spChg chg="add del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27" creationId="{1F82758F-B2B3-4F0A-BB90-4BFFEDD166D6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28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05:35.954" v="317" actId="26606"/>
          <ac:spMkLst>
            <pc:docMk/>
            <pc:sldMk cId="1227251478" sldId="261"/>
            <ac:spMk id="29" creationId="{84ECDE7A-6944-466D-8FFE-149A29BA6BAE}"/>
          </ac:spMkLst>
        </pc:spChg>
        <pc:spChg chg="add del">
          <ac:chgData name="Yeswanth Chereddy" userId="c43b9558-7c37-4bc7-ba77-057d67336b96" providerId="ADAL" clId="{40AD1772-11C1-AA4B-8A89-93A8F77D187F}" dt="2024-04-10T00:05:35.954" v="317" actId="26606"/>
          <ac:spMkLst>
            <pc:docMk/>
            <pc:sldMk cId="1227251478" sldId="261"/>
            <ac:spMk id="30" creationId="{B3420082-9415-44EC-802E-C77D71D59C57}"/>
          </ac:spMkLst>
        </pc:spChg>
        <pc:spChg chg="add del">
          <ac:chgData name="Yeswanth Chereddy" userId="c43b9558-7c37-4bc7-ba77-057d67336b96" providerId="ADAL" clId="{40AD1772-11C1-AA4B-8A89-93A8F77D187F}" dt="2024-04-10T00:05:35.954" v="317" actId="26606"/>
          <ac:spMkLst>
            <pc:docMk/>
            <pc:sldMk cId="1227251478" sldId="261"/>
            <ac:spMk id="31" creationId="{55A52C45-1FCB-4636-A80F-2849B8226C01}"/>
          </ac:spMkLst>
        </pc:spChg>
        <pc:spChg chg="add del">
          <ac:chgData name="Yeswanth Chereddy" userId="c43b9558-7c37-4bc7-ba77-057d67336b96" providerId="ADAL" clId="{40AD1772-11C1-AA4B-8A89-93A8F77D187F}" dt="2024-04-10T00:00:42.332" v="307" actId="26606"/>
          <ac:spMkLst>
            <pc:docMk/>
            <pc:sldMk cId="1227251478" sldId="261"/>
            <ac:spMk id="32" creationId="{6D731904-7733-45B0-902C-289497204C19}"/>
          </ac:spMkLst>
        </pc:spChg>
        <pc:spChg chg="add del">
          <ac:chgData name="Yeswanth Chereddy" userId="c43b9558-7c37-4bc7-ba77-057d67336b96" providerId="ADAL" clId="{40AD1772-11C1-AA4B-8A89-93A8F77D187F}" dt="2024-04-10T00:05:35.954" v="317" actId="26606"/>
          <ac:spMkLst>
            <pc:docMk/>
            <pc:sldMk cId="1227251478" sldId="261"/>
            <ac:spMk id="33" creationId="{768EB4DD-3704-43AD-92B3-C4E0C6EA92CB}"/>
          </ac:spMkLst>
        </pc:spChg>
        <pc:spChg chg="add del">
          <ac:chgData name="Yeswanth Chereddy" userId="c43b9558-7c37-4bc7-ba77-057d67336b96" providerId="ADAL" clId="{40AD1772-11C1-AA4B-8A89-93A8F77D187F}" dt="2024-04-10T00:00:42.332" v="307" actId="26606"/>
          <ac:spMkLst>
            <pc:docMk/>
            <pc:sldMk cId="1227251478" sldId="261"/>
            <ac:spMk id="34" creationId="{504E6397-35D7-4AEC-9DA9-B7F6B12B88A5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35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00:42.332" v="307" actId="26606"/>
          <ac:spMkLst>
            <pc:docMk/>
            <pc:sldMk cId="1227251478" sldId="261"/>
            <ac:spMk id="36" creationId="{62C5A04F-2AEB-4631-8314-A8B812E1EC8E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37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00:42.332" v="307" actId="26606"/>
          <ac:spMkLst>
            <pc:docMk/>
            <pc:sldMk cId="1227251478" sldId="261"/>
            <ac:spMk id="38" creationId="{4B2B1C70-BF3F-41BD-871B-63D8F911F77B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39" creationId="{08C9B587-E65E-4B52-B37C-ABEBB6E87928}"/>
          </ac:spMkLst>
        </pc:spChg>
        <pc:spChg chg="add del mod">
          <ac:chgData name="Yeswanth Chereddy" userId="c43b9558-7c37-4bc7-ba77-057d67336b96" providerId="ADAL" clId="{40AD1772-11C1-AA4B-8A89-93A8F77D187F}" dt="2024-04-10T02:58:01.642" v="553" actId="931"/>
          <ac:spMkLst>
            <pc:docMk/>
            <pc:sldMk cId="1227251478" sldId="261"/>
            <ac:spMk id="41" creationId="{3D5A4B0E-C0D3-DDF1-1065-50F575602716}"/>
          </ac:spMkLst>
        </pc:spChg>
        <pc:spChg chg="add mod">
          <ac:chgData name="Yeswanth Chereddy" userId="c43b9558-7c37-4bc7-ba77-057d67336b96" providerId="ADAL" clId="{40AD1772-11C1-AA4B-8A89-93A8F77D187F}" dt="2024-04-10T02:59:11.191" v="579" actId="14100"/>
          <ac:spMkLst>
            <pc:docMk/>
            <pc:sldMk cId="1227251478" sldId="261"/>
            <ac:spMk id="46" creationId="{CBABB201-803E-59BF-38EB-E4904C8DA974}"/>
          </ac:spMkLst>
        </pc:spChg>
        <pc:spChg chg="add del">
          <ac:chgData name="Yeswanth Chereddy" userId="c43b9558-7c37-4bc7-ba77-057d67336b96" providerId="ADAL" clId="{40AD1772-11C1-AA4B-8A89-93A8F77D187F}" dt="2024-04-10T02:58:30.247" v="557" actId="931"/>
          <ac:spMkLst>
            <pc:docMk/>
            <pc:sldMk cId="1227251478" sldId="261"/>
            <ac:spMk id="47" creationId="{DF37AB6E-0524-9323-EA8D-BA84E2FEE685}"/>
          </ac:spMkLst>
        </pc:spChg>
        <pc:spChg chg="ad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50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52" creationId="{A7457DD9-5A45-400A-AB4B-4B4EDECA25F1}"/>
          </ac:spMkLst>
        </pc:spChg>
        <pc:spChg chg="ad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54" creationId="{441CF7D6-A660-431A-B0BB-140A0D5556B6}"/>
          </ac:spMkLst>
        </pc:spChg>
        <pc:spChg chg="ad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56" creationId="{0570A85B-3810-4F95-97B0-CBF4CCDB381C}"/>
          </ac:spMkLst>
        </pc:spChg>
        <pc:picChg chg="add del mod">
          <ac:chgData name="Yeswanth Chereddy" userId="c43b9558-7c37-4bc7-ba77-057d67336b96" providerId="ADAL" clId="{40AD1772-11C1-AA4B-8A89-93A8F77D187F}" dt="2024-04-10T02:57:36.678" v="552" actId="478"/>
          <ac:picMkLst>
            <pc:docMk/>
            <pc:sldMk cId="1227251478" sldId="261"/>
            <ac:picMk id="5" creationId="{A96299AE-3364-D7C8-FABB-538D84741BBE}"/>
          </ac:picMkLst>
        </pc:picChg>
        <pc:picChg chg="add mod">
          <ac:chgData name="Yeswanth Chereddy" userId="c43b9558-7c37-4bc7-ba77-057d67336b96" providerId="ADAL" clId="{40AD1772-11C1-AA4B-8A89-93A8F77D187F}" dt="2024-04-10T00:00:44.264" v="308" actId="571"/>
          <ac:picMkLst>
            <pc:docMk/>
            <pc:sldMk cId="1227251478" sldId="261"/>
            <ac:picMk id="6" creationId="{46092338-12B4-D5FA-6405-70DBEA9079F5}"/>
          </ac:picMkLst>
        </pc:picChg>
        <pc:picChg chg="add mod">
          <ac:chgData name="Yeswanth Chereddy" userId="c43b9558-7c37-4bc7-ba77-057d67336b96" providerId="ADAL" clId="{40AD1772-11C1-AA4B-8A89-93A8F77D187F}" dt="2024-04-10T02:59:23.685" v="583" actId="14100"/>
          <ac:picMkLst>
            <pc:docMk/>
            <pc:sldMk cId="1227251478" sldId="261"/>
            <ac:picMk id="43" creationId="{730FF62C-5807-103F-EA25-AB77F0846B48}"/>
          </ac:picMkLst>
        </pc:picChg>
        <pc:picChg chg="add mod">
          <ac:chgData name="Yeswanth Chereddy" userId="c43b9558-7c37-4bc7-ba77-057d67336b96" providerId="ADAL" clId="{40AD1772-11C1-AA4B-8A89-93A8F77D187F}" dt="2024-04-10T02:59:08.158" v="578" actId="14100"/>
          <ac:picMkLst>
            <pc:docMk/>
            <pc:sldMk cId="1227251478" sldId="261"/>
            <ac:picMk id="45" creationId="{712744B9-BB77-41F6-E985-FFBECCC95280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01:07.345" v="611" actId="14100"/>
        <pc:sldMkLst>
          <pc:docMk/>
          <pc:sldMk cId="2739606040" sldId="262"/>
        </pc:sldMkLst>
        <pc:spChg chg="mod or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" creationId="{AB8A2049-0848-F778-0023-794A51397EA3}"/>
          </ac:spMkLst>
        </pc:spChg>
        <pc:spChg chg="del">
          <ac:chgData name="Yeswanth Chereddy" userId="c43b9558-7c37-4bc7-ba77-057d67336b96" providerId="ADAL" clId="{40AD1772-11C1-AA4B-8A89-93A8F77D187F}" dt="2024-04-10T00:06:39.321" v="325" actId="931"/>
          <ac:spMkLst>
            <pc:docMk/>
            <pc:sldMk cId="2739606040" sldId="262"/>
            <ac:spMk id="3" creationId="{AF898421-89DE-7443-040E-85F918D5B77B}"/>
          </ac:spMkLst>
        </pc:spChg>
        <pc:spChg chg="add del mod">
          <ac:chgData name="Yeswanth Chereddy" userId="c43b9558-7c37-4bc7-ba77-057d67336b96" providerId="ADAL" clId="{40AD1772-11C1-AA4B-8A89-93A8F77D187F}" dt="2024-04-10T02:59:48.071" v="585" actId="931"/>
          <ac:spMkLst>
            <pc:docMk/>
            <pc:sldMk cId="2739606040" sldId="262"/>
            <ac:spMk id="7" creationId="{DB2F125E-610D-3C3F-32F5-2C7473620851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4" creationId="{C1A1C5D3-C053-4EE9-BE1A-419B6E27CCAE}"/>
          </ac:spMkLst>
        </pc:spChg>
        <pc:spChg chg="add mod">
          <ac:chgData name="Yeswanth Chereddy" userId="c43b9558-7c37-4bc7-ba77-057d67336b96" providerId="ADAL" clId="{40AD1772-11C1-AA4B-8A89-93A8F77D187F}" dt="2024-04-10T03:00:58.941" v="608" actId="2711"/>
          <ac:spMkLst>
            <pc:docMk/>
            <pc:sldMk cId="2739606040" sldId="262"/>
            <ac:spMk id="15" creationId="{DAA08E6D-0455-3EF8-EA85-D9AAADC3A054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6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8" creationId="{586B4EF9-43BA-4655-A6FF-1D8E21574C95}"/>
          </ac:spMkLst>
        </pc:spChg>
        <pc:spChg chg="ad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0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1" creationId="{A7457DD9-5A45-400A-AB4B-4B4EDECA25F1}"/>
          </ac:spMkLst>
        </pc:spChg>
        <pc:spChg chg="add del">
          <ac:chgData name="Yeswanth Chereddy" userId="c43b9558-7c37-4bc7-ba77-057d67336b96" providerId="ADAL" clId="{40AD1772-11C1-AA4B-8A89-93A8F77D187F}" dt="2024-04-10T03:00:26.455" v="589" actId="931"/>
          <ac:spMkLst>
            <pc:docMk/>
            <pc:sldMk cId="2739606040" sldId="262"/>
            <ac:spMk id="22" creationId="{BAE8CAC4-E7C1-2DAF-FAF8-357D34863585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23" creationId="{8D06CE56-3881-4ADA-8CEF-D18B02C242A3}"/>
          </ac:spMkLst>
        </pc:spChg>
        <pc:spChg chg="ad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4" creationId="{441CF7D6-A660-431A-B0BB-140A0D5556B6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25" creationId="{79F3C543-62EC-4433-9C93-A2CD8764E9B4}"/>
          </ac:spMkLst>
        </pc:spChg>
        <pc:spChg chg="ad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6" creationId="{0570A85B-3810-4F95-97B0-CBF4CCDB381C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27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29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31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33" creationId="{08C9B587-E65E-4B52-B37C-ABEBB6E87928}"/>
          </ac:spMkLst>
        </pc:spChg>
        <pc:picChg chg="add del mod">
          <ac:chgData name="Yeswanth Chereddy" userId="c43b9558-7c37-4bc7-ba77-057d67336b96" providerId="ADAL" clId="{40AD1772-11C1-AA4B-8A89-93A8F77D187F}" dt="2024-04-10T02:59:42.173" v="584" actId="478"/>
          <ac:picMkLst>
            <pc:docMk/>
            <pc:sldMk cId="2739606040" sldId="262"/>
            <ac:picMk id="5" creationId="{0B819A57-5581-C66E-892B-E51BDEF0C24E}"/>
          </ac:picMkLst>
        </pc:picChg>
        <pc:picChg chg="add mod">
          <ac:chgData name="Yeswanth Chereddy" userId="c43b9558-7c37-4bc7-ba77-057d67336b96" providerId="ADAL" clId="{40AD1772-11C1-AA4B-8A89-93A8F77D187F}" dt="2024-04-10T03:01:07.345" v="611" actId="14100"/>
          <ac:picMkLst>
            <pc:docMk/>
            <pc:sldMk cId="2739606040" sldId="262"/>
            <ac:picMk id="9" creationId="{276B78E9-6E30-570E-6F24-EA15A38BD6C7}"/>
          </ac:picMkLst>
        </pc:picChg>
        <pc:picChg chg="add mod">
          <ac:chgData name="Yeswanth Chereddy" userId="c43b9558-7c37-4bc7-ba77-057d67336b96" providerId="ADAL" clId="{40AD1772-11C1-AA4B-8A89-93A8F77D187F}" dt="2024-04-10T03:00:31.516" v="593" actId="14100"/>
          <ac:picMkLst>
            <pc:docMk/>
            <pc:sldMk cId="2739606040" sldId="262"/>
            <ac:picMk id="13" creationId="{72112F05-62AD-25CE-E818-4DB1C6140505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07:31.557" v="641" actId="14100"/>
        <pc:sldMkLst>
          <pc:docMk/>
          <pc:sldMk cId="1967127394" sldId="263"/>
        </pc:sldMkLst>
        <pc:spChg chg="mod or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2" creationId="{CF82D8A7-97B9-A0E4-D1EC-959C72B66951}"/>
          </ac:spMkLst>
        </pc:spChg>
        <pc:spChg chg="add del">
          <ac:chgData name="Yeswanth Chereddy" userId="c43b9558-7c37-4bc7-ba77-057d67336b96" providerId="ADAL" clId="{40AD1772-11C1-AA4B-8A89-93A8F77D187F}" dt="2024-04-10T00:11:40.034" v="355" actId="931"/>
          <ac:spMkLst>
            <pc:docMk/>
            <pc:sldMk cId="1967127394" sldId="263"/>
            <ac:spMk id="3" creationId="{25C0CBCF-D936-DE92-E089-9F1A379505C7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9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11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13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4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15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6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17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8" creationId="{586B4EF9-43BA-4655-A6FF-1D8E21574C95}"/>
          </ac:spMkLst>
        </pc:spChg>
        <pc:spChg chg="add del mod">
          <ac:chgData name="Yeswanth Chereddy" userId="c43b9558-7c37-4bc7-ba77-057d67336b96" providerId="ADAL" clId="{40AD1772-11C1-AA4B-8A89-93A8F77D187F}" dt="2024-04-10T03:06:23.246" v="613" actId="931"/>
          <ac:spMkLst>
            <pc:docMk/>
            <pc:sldMk cId="1967127394" sldId="263"/>
            <ac:spMk id="19" creationId="{C396FE61-B5D7-89E8-58C8-CA6D8D2AABE2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0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1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3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4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5" creationId="{AF2F604E-43BE-4DC3-B983-E071523364F8}"/>
          </ac:spMkLst>
        </pc:spChg>
        <pc:spChg chg="add mod">
          <ac:chgData name="Yeswanth Chereddy" userId="c43b9558-7c37-4bc7-ba77-057d67336b96" providerId="ADAL" clId="{40AD1772-11C1-AA4B-8A89-93A8F77D187F}" dt="2024-04-10T03:07:22.930" v="638" actId="2711"/>
          <ac:spMkLst>
            <pc:docMk/>
            <pc:sldMk cId="1967127394" sldId="263"/>
            <ac:spMk id="30" creationId="{9DFF461B-7373-3538-34B6-59D40C61298A}"/>
          </ac:spMkLst>
        </pc:spChg>
        <pc:spChg chg="add del">
          <ac:chgData name="Yeswanth Chereddy" userId="c43b9558-7c37-4bc7-ba77-057d67336b96" providerId="ADAL" clId="{40AD1772-11C1-AA4B-8A89-93A8F77D187F}" dt="2024-04-10T03:06:52.881" v="617" actId="931"/>
          <ac:spMkLst>
            <pc:docMk/>
            <pc:sldMk cId="1967127394" sldId="263"/>
            <ac:spMk id="31" creationId="{14ED868E-6FCA-1514-59F0-08914C4A1B0F}"/>
          </ac:spMkLst>
        </pc:spChg>
        <pc:spChg chg="ad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34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36" creationId="{A7457DD9-5A45-400A-AB4B-4B4EDECA25F1}"/>
          </ac:spMkLst>
        </pc:spChg>
        <pc:spChg chg="ad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38" creationId="{441CF7D6-A660-431A-B0BB-140A0D5556B6}"/>
          </ac:spMkLst>
        </pc:spChg>
        <pc:spChg chg="ad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40" creationId="{0570A85B-3810-4F95-97B0-CBF4CCDB381C}"/>
          </ac:spMkLst>
        </pc:spChg>
        <pc:picChg chg="add del mod">
          <ac:chgData name="Yeswanth Chereddy" userId="c43b9558-7c37-4bc7-ba77-057d67336b96" providerId="ADAL" clId="{40AD1772-11C1-AA4B-8A89-93A8F77D187F}" dt="2024-04-10T00:08:34.700" v="352" actId="931"/>
          <ac:picMkLst>
            <pc:docMk/>
            <pc:sldMk cId="1967127394" sldId="263"/>
            <ac:picMk id="5" creationId="{EF439449-82D3-DDF3-B4BD-D86A397C1F0F}"/>
          </ac:picMkLst>
        </pc:picChg>
        <pc:picChg chg="add del mod">
          <ac:chgData name="Yeswanth Chereddy" userId="c43b9558-7c37-4bc7-ba77-057d67336b96" providerId="ADAL" clId="{40AD1772-11C1-AA4B-8A89-93A8F77D187F}" dt="2024-04-10T03:06:15.925" v="612" actId="478"/>
          <ac:picMkLst>
            <pc:docMk/>
            <pc:sldMk cId="1967127394" sldId="263"/>
            <ac:picMk id="7" creationId="{E11B1A59-B0AD-3928-87D2-257F64EEDDE7}"/>
          </ac:picMkLst>
        </pc:picChg>
        <pc:picChg chg="add mod">
          <ac:chgData name="Yeswanth Chereddy" userId="c43b9558-7c37-4bc7-ba77-057d67336b96" providerId="ADAL" clId="{40AD1772-11C1-AA4B-8A89-93A8F77D187F}" dt="2024-04-10T03:07:31.557" v="641" actId="14100"/>
          <ac:picMkLst>
            <pc:docMk/>
            <pc:sldMk cId="1967127394" sldId="263"/>
            <ac:picMk id="27" creationId="{A712BD7E-B22F-FA0C-7648-08B66C150775}"/>
          </ac:picMkLst>
        </pc:picChg>
        <pc:picChg chg="add mod">
          <ac:chgData name="Yeswanth Chereddy" userId="c43b9558-7c37-4bc7-ba77-057d67336b96" providerId="ADAL" clId="{40AD1772-11C1-AA4B-8A89-93A8F77D187F}" dt="2024-04-10T03:07:12.794" v="635" actId="14100"/>
          <ac:picMkLst>
            <pc:docMk/>
            <pc:sldMk cId="1967127394" sldId="263"/>
            <ac:picMk id="29" creationId="{6CD9DEE1-7F97-DFE9-021A-32CA7406BA28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18:52.769" v="746" actId="20577"/>
        <pc:sldMkLst>
          <pc:docMk/>
          <pc:sldMk cId="2053067674" sldId="264"/>
        </pc:sldMkLst>
        <pc:spChg chg="mo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2" creationId="{761BD5BD-A70A-835A-A26A-7D0C89E87E7A}"/>
          </ac:spMkLst>
        </pc:spChg>
        <pc:spChg chg="del">
          <ac:chgData name="Yeswanth Chereddy" userId="c43b9558-7c37-4bc7-ba77-057d67336b96" providerId="ADAL" clId="{40AD1772-11C1-AA4B-8A89-93A8F77D187F}" dt="2024-04-10T00:12:50.786" v="362" actId="931"/>
          <ac:spMkLst>
            <pc:docMk/>
            <pc:sldMk cId="2053067674" sldId="264"/>
            <ac:spMk id="3" creationId="{2E81DF38-2C8D-C174-D2DE-B8E5BC55AA8D}"/>
          </ac:spMkLst>
        </pc:spChg>
        <pc:spChg chg="add del mod">
          <ac:chgData name="Yeswanth Chereddy" userId="c43b9558-7c37-4bc7-ba77-057d67336b96" providerId="ADAL" clId="{40AD1772-11C1-AA4B-8A89-93A8F77D187F}" dt="2024-04-10T03:07:53.618" v="643" actId="931"/>
          <ac:spMkLst>
            <pc:docMk/>
            <pc:sldMk cId="2053067674" sldId="264"/>
            <ac:spMk id="7" creationId="{9BF13679-03C3-04DA-01A5-BA19149938A3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4" creationId="{C1A1C5D3-C053-4EE9-BE1A-419B6E27CCAE}"/>
          </ac:spMkLst>
        </pc:spChg>
        <pc:spChg chg="add mod">
          <ac:chgData name="Yeswanth Chereddy" userId="c43b9558-7c37-4bc7-ba77-057d67336b96" providerId="ADAL" clId="{40AD1772-11C1-AA4B-8A89-93A8F77D187F}" dt="2024-04-10T03:18:52.769" v="746" actId="20577"/>
          <ac:spMkLst>
            <pc:docMk/>
            <pc:sldMk cId="2053067674" sldId="264"/>
            <ac:spMk id="15" creationId="{D3CE00A0-FA87-2445-59C2-2E250573C63F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6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8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3:11:31.663" v="650" actId="931"/>
          <ac:spMkLst>
            <pc:docMk/>
            <pc:sldMk cId="2053067674" sldId="264"/>
            <ac:spMk id="22" creationId="{4ABAA478-6F37-FF19-FCA0-076FBFB67973}"/>
          </ac:spMkLst>
        </pc:spChg>
        <pc:spChg chg="ad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25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27" creationId="{A7457DD9-5A45-400A-AB4B-4B4EDECA25F1}"/>
          </ac:spMkLst>
        </pc:spChg>
        <pc:spChg chg="ad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29" creationId="{441CF7D6-A660-431A-B0BB-140A0D5556B6}"/>
          </ac:spMkLst>
        </pc:spChg>
        <pc:spChg chg="ad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31" creationId="{0570A85B-3810-4F95-97B0-CBF4CCDB381C}"/>
          </ac:spMkLst>
        </pc:spChg>
        <pc:picChg chg="add del mod">
          <ac:chgData name="Yeswanth Chereddy" userId="c43b9558-7c37-4bc7-ba77-057d67336b96" providerId="ADAL" clId="{40AD1772-11C1-AA4B-8A89-93A8F77D187F}" dt="2024-04-10T03:07:48.197" v="642" actId="478"/>
          <ac:picMkLst>
            <pc:docMk/>
            <pc:sldMk cId="2053067674" sldId="264"/>
            <ac:picMk id="5" creationId="{6D36D705-E215-9533-9120-1CF0EC586CBA}"/>
          </ac:picMkLst>
        </pc:picChg>
        <pc:picChg chg="add mod">
          <ac:chgData name="Yeswanth Chereddy" userId="c43b9558-7c37-4bc7-ba77-057d67336b96" providerId="ADAL" clId="{40AD1772-11C1-AA4B-8A89-93A8F77D187F}" dt="2024-04-10T03:12:16.465" v="673" actId="14100"/>
          <ac:picMkLst>
            <pc:docMk/>
            <pc:sldMk cId="2053067674" sldId="264"/>
            <ac:picMk id="9" creationId="{3AB51B8E-45BC-4385-D669-C946FFF7DDB4}"/>
          </ac:picMkLst>
        </pc:picChg>
        <pc:picChg chg="add mod">
          <ac:chgData name="Yeswanth Chereddy" userId="c43b9558-7c37-4bc7-ba77-057d67336b96" providerId="ADAL" clId="{40AD1772-11C1-AA4B-8A89-93A8F77D187F}" dt="2024-04-10T03:11:37.675" v="654" actId="14100"/>
          <ac:picMkLst>
            <pc:docMk/>
            <pc:sldMk cId="2053067674" sldId="264"/>
            <ac:picMk id="13" creationId="{C8C8C976-C569-1A0C-7940-9ED865F1C337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18:07.785" v="744" actId="14100"/>
        <pc:sldMkLst>
          <pc:docMk/>
          <pc:sldMk cId="3350228193" sldId="265"/>
        </pc:sldMkLst>
        <pc:spChg chg="mod or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2" creationId="{EFA516AC-EF58-ABA6-DEAA-94CCFBCE4061}"/>
          </ac:spMkLst>
        </pc:spChg>
        <pc:spChg chg="del">
          <ac:chgData name="Yeswanth Chereddy" userId="c43b9558-7c37-4bc7-ba77-057d67336b96" providerId="ADAL" clId="{40AD1772-11C1-AA4B-8A89-93A8F77D187F}" dt="2024-04-10T00:19:20.410" v="382" actId="931"/>
          <ac:spMkLst>
            <pc:docMk/>
            <pc:sldMk cId="3350228193" sldId="265"/>
            <ac:spMk id="3" creationId="{1D42ADC2-2C65-72E8-79B7-1F69C96D4E66}"/>
          </ac:spMkLst>
        </pc:spChg>
        <pc:spChg chg="add del mod">
          <ac:chgData name="Yeswanth Chereddy" userId="c43b9558-7c37-4bc7-ba77-057d67336b96" providerId="ADAL" clId="{40AD1772-11C1-AA4B-8A89-93A8F77D187F}" dt="2024-04-10T00:19:48.089" v="395" actId="767"/>
          <ac:spMkLst>
            <pc:docMk/>
            <pc:sldMk cId="3350228193" sldId="265"/>
            <ac:spMk id="6" creationId="{0DB224E7-F006-1E15-6726-C82CFCC14D66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7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8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9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19:32.923" v="386" actId="26606"/>
          <ac:spMkLst>
            <pc:docMk/>
            <pc:sldMk cId="3350228193" sldId="265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11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19:32.923" v="386" actId="26606"/>
          <ac:spMkLst>
            <pc:docMk/>
            <pc:sldMk cId="3350228193" sldId="265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13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19:32.923" v="386" actId="26606"/>
          <ac:spMkLst>
            <pc:docMk/>
            <pc:sldMk cId="3350228193" sldId="265"/>
            <ac:spMk id="14" creationId="{D5B012D8-7F27-4758-9AC6-C889B154BD73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15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19:32.923" v="386" actId="26606"/>
          <ac:spMkLst>
            <pc:docMk/>
            <pc:sldMk cId="3350228193" sldId="265"/>
            <ac:spMk id="16" creationId="{4063B759-00FC-46D1-9898-8E8625268FAF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18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19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20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21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22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23" creationId="{A44CD100-6267-4E62-AA64-2182A3A6A1C0}"/>
          </ac:spMkLst>
        </pc:spChg>
        <pc:spChg chg="add del mod">
          <ac:chgData name="Yeswanth Chereddy" userId="c43b9558-7c37-4bc7-ba77-057d67336b96" providerId="ADAL" clId="{40AD1772-11C1-AA4B-8A89-93A8F77D187F}" dt="2024-04-10T00:40:43.385" v="402" actId="931"/>
          <ac:spMkLst>
            <pc:docMk/>
            <pc:sldMk cId="3350228193" sldId="265"/>
            <ac:spMk id="24" creationId="{6F9C5D7E-FCD7-8518-650E-D4FD7CAAC047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5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6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7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8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9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1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3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4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5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6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43:18.431" v="412" actId="931"/>
          <ac:spMkLst>
            <pc:docMk/>
            <pc:sldMk cId="3350228193" sldId="265"/>
            <ac:spMk id="39" creationId="{7CBF4A9C-5CD1-40C4-5481-6C352DF6B886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1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3" creationId="{79F3C543-62EC-4433-9C93-A2CD8764E9B4}"/>
          </ac:spMkLst>
        </pc:spChg>
        <pc:spChg chg="ad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44" creationId="{2550BE34-C2B8-49B8-8519-67A8CAD51AE9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5" creationId="{0671A8AE-40A1-4631-A6B8-581AFF065482}"/>
          </ac:spMkLst>
        </pc:spChg>
        <pc:spChg chg="ad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46" creationId="{A7457DD9-5A45-400A-AB4B-4B4EDECA25F1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7" creationId="{A44CD100-6267-4E62-AA64-2182A3A6A1C0}"/>
          </ac:spMkLst>
        </pc:spChg>
        <pc:spChg chg="ad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48" creationId="{441CF7D6-A660-431A-B0BB-140A0D5556B6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9" creationId="{AF2F604E-43BE-4DC3-B983-E071523364F8}"/>
          </ac:spMkLst>
        </pc:spChg>
        <pc:spChg chg="ad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50" creationId="{0570A85B-3810-4F95-97B0-CBF4CCDB381C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51" creationId="{08C9B587-E65E-4B52-B37C-ABEBB6E87928}"/>
          </ac:spMkLst>
        </pc:spChg>
        <pc:spChg chg="add del mod">
          <ac:chgData name="Yeswanth Chereddy" userId="c43b9558-7c37-4bc7-ba77-057d67336b96" providerId="ADAL" clId="{40AD1772-11C1-AA4B-8A89-93A8F77D187F}" dt="2024-04-10T03:17:46.983" v="737" actId="931"/>
          <ac:spMkLst>
            <pc:docMk/>
            <pc:sldMk cId="3350228193" sldId="265"/>
            <ac:spMk id="54" creationId="{7C953393-2FCF-4EB1-A9C4-FE7163E09CA0}"/>
          </ac:spMkLst>
        </pc:spChg>
        <pc:picChg chg="add del mod">
          <ac:chgData name="Yeswanth Chereddy" userId="c43b9558-7c37-4bc7-ba77-057d67336b96" providerId="ADAL" clId="{40AD1772-11C1-AA4B-8A89-93A8F77D187F}" dt="2024-04-10T00:40:28.596" v="400" actId="478"/>
          <ac:picMkLst>
            <pc:docMk/>
            <pc:sldMk cId="3350228193" sldId="265"/>
            <ac:picMk id="5" creationId="{1A873213-D462-EFD6-EA82-EDE3DAD6D814}"/>
          </ac:picMkLst>
        </pc:picChg>
        <pc:picChg chg="add del mod">
          <ac:chgData name="Yeswanth Chereddy" userId="c43b9558-7c37-4bc7-ba77-057d67336b96" providerId="ADAL" clId="{40AD1772-11C1-AA4B-8A89-93A8F77D187F}" dt="2024-04-10T03:16:32.200" v="728" actId="478"/>
          <ac:picMkLst>
            <pc:docMk/>
            <pc:sldMk cId="3350228193" sldId="265"/>
            <ac:picMk id="37" creationId="{B9F989CF-75DB-03B6-2544-CBAC3440188E}"/>
          </ac:picMkLst>
        </pc:picChg>
        <pc:picChg chg="add del mod">
          <ac:chgData name="Yeswanth Chereddy" userId="c43b9558-7c37-4bc7-ba77-057d67336b96" providerId="ADAL" clId="{40AD1772-11C1-AA4B-8A89-93A8F77D187F}" dt="2024-04-10T03:17:27.106" v="736" actId="478"/>
          <ac:picMkLst>
            <pc:docMk/>
            <pc:sldMk cId="3350228193" sldId="265"/>
            <ac:picMk id="40" creationId="{E063B957-635A-626F-1157-09BBDC96088F}"/>
          </ac:picMkLst>
        </pc:picChg>
        <pc:picChg chg="add mod">
          <ac:chgData name="Yeswanth Chereddy" userId="c43b9558-7c37-4bc7-ba77-057d67336b96" providerId="ADAL" clId="{40AD1772-11C1-AA4B-8A89-93A8F77D187F}" dt="2024-04-10T03:18:07.785" v="744" actId="14100"/>
          <ac:picMkLst>
            <pc:docMk/>
            <pc:sldMk cId="3350228193" sldId="265"/>
            <ac:picMk id="52" creationId="{E3B7F043-3825-8BD3-D47B-F1B66DB2E358}"/>
          </ac:picMkLst>
        </pc:picChg>
        <pc:picChg chg="add mod">
          <ac:chgData name="Yeswanth Chereddy" userId="c43b9558-7c37-4bc7-ba77-057d67336b96" providerId="ADAL" clId="{40AD1772-11C1-AA4B-8A89-93A8F77D187F}" dt="2024-04-10T03:17:56.747" v="743" actId="14100"/>
          <ac:picMkLst>
            <pc:docMk/>
            <pc:sldMk cId="3350228193" sldId="265"/>
            <ac:picMk id="56" creationId="{8D55A6E1-6F5E-880B-33E1-35A98F29F9D1}"/>
          </ac:picMkLst>
        </pc:picChg>
      </pc:sldChg>
      <pc:sldChg chg="addSp modSp new mod setBg">
        <pc:chgData name="Yeswanth Chereddy" userId="c43b9558-7c37-4bc7-ba77-057d67336b96" providerId="ADAL" clId="{40AD1772-11C1-AA4B-8A89-93A8F77D187F}" dt="2024-04-10T00:45:44.310" v="437" actId="255"/>
        <pc:sldMkLst>
          <pc:docMk/>
          <pc:sldMk cId="3003861116" sldId="266"/>
        </pc:sldMkLst>
        <pc:spChg chg="mod">
          <ac:chgData name="Yeswanth Chereddy" userId="c43b9558-7c37-4bc7-ba77-057d67336b96" providerId="ADAL" clId="{40AD1772-11C1-AA4B-8A89-93A8F77D187F}" dt="2024-04-10T00:45:30.259" v="434" actId="26606"/>
          <ac:spMkLst>
            <pc:docMk/>
            <pc:sldMk cId="3003861116" sldId="266"/>
            <ac:spMk id="2" creationId="{17476280-7D27-04FB-73CB-D772C2F3327B}"/>
          </ac:spMkLst>
        </pc:spChg>
        <pc:spChg chg="mod">
          <ac:chgData name="Yeswanth Chereddy" userId="c43b9558-7c37-4bc7-ba77-057d67336b96" providerId="ADAL" clId="{40AD1772-11C1-AA4B-8A89-93A8F77D187F}" dt="2024-04-10T00:45:44.310" v="437" actId="255"/>
          <ac:spMkLst>
            <pc:docMk/>
            <pc:sldMk cId="3003861116" sldId="266"/>
            <ac:spMk id="3" creationId="{8584C80C-D347-99D3-6D24-AE354D91A1CB}"/>
          </ac:spMkLst>
        </pc:spChg>
        <pc:spChg chg="add">
          <ac:chgData name="Yeswanth Chereddy" userId="c43b9558-7c37-4bc7-ba77-057d67336b96" providerId="ADAL" clId="{40AD1772-11C1-AA4B-8A89-93A8F77D187F}" dt="2024-04-10T00:45:30.259" v="434" actId="26606"/>
          <ac:spMkLst>
            <pc:docMk/>
            <pc:sldMk cId="3003861116" sldId="266"/>
            <ac:spMk id="9" creationId="{8380AD67-C5CA-4918-B4BB-C359BB03EEDD}"/>
          </ac:spMkLst>
        </pc:spChg>
        <pc:spChg chg="add">
          <ac:chgData name="Yeswanth Chereddy" userId="c43b9558-7c37-4bc7-ba77-057d67336b96" providerId="ADAL" clId="{40AD1772-11C1-AA4B-8A89-93A8F77D187F}" dt="2024-04-10T00:45:30.259" v="434" actId="26606"/>
          <ac:spMkLst>
            <pc:docMk/>
            <pc:sldMk cId="3003861116" sldId="266"/>
            <ac:spMk id="11" creationId="{EABAD4DA-87BA-4F70-9EF0-45C6BCF17823}"/>
          </ac:spMkLst>
        </pc:spChg>
        <pc:spChg chg="add">
          <ac:chgData name="Yeswanth Chereddy" userId="c43b9558-7c37-4bc7-ba77-057d67336b96" providerId="ADAL" clId="{40AD1772-11C1-AA4B-8A89-93A8F77D187F}" dt="2024-04-10T00:45:30.259" v="434" actId="26606"/>
          <ac:spMkLst>
            <pc:docMk/>
            <pc:sldMk cId="3003861116" sldId="266"/>
            <ac:spMk id="13" creationId="{915128D9-2797-47FA-B6FE-EC24E6B8437A}"/>
          </ac:spMkLst>
        </pc:spChg>
        <pc:picChg chg="add">
          <ac:chgData name="Yeswanth Chereddy" userId="c43b9558-7c37-4bc7-ba77-057d67336b96" providerId="ADAL" clId="{40AD1772-11C1-AA4B-8A89-93A8F77D187F}" dt="2024-04-10T00:45:30.259" v="434" actId="26606"/>
          <ac:picMkLst>
            <pc:docMk/>
            <pc:sldMk cId="3003861116" sldId="266"/>
            <ac:picMk id="5" creationId="{DA28C2E8-CA23-CC7E-599D-14CEFE6C7734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0:48:58.733" v="459" actId="2711"/>
        <pc:sldMkLst>
          <pc:docMk/>
          <pc:sldMk cId="3694278450" sldId="267"/>
        </pc:sldMkLst>
        <pc:spChg chg="mod">
          <ac:chgData name="Yeswanth Chereddy" userId="c43b9558-7c37-4bc7-ba77-057d67336b96" providerId="ADAL" clId="{40AD1772-11C1-AA4B-8A89-93A8F77D187F}" dt="2024-04-10T00:48:07.578" v="456" actId="14100"/>
          <ac:spMkLst>
            <pc:docMk/>
            <pc:sldMk cId="3694278450" sldId="267"/>
            <ac:spMk id="2" creationId="{626FDC3A-8739-1059-D623-E47548C2D61A}"/>
          </ac:spMkLst>
        </pc:spChg>
        <pc:spChg chg="del mod">
          <ac:chgData name="Yeswanth Chereddy" userId="c43b9558-7c37-4bc7-ba77-057d67336b96" providerId="ADAL" clId="{40AD1772-11C1-AA4B-8A89-93A8F77D187F}" dt="2024-04-10T00:48:31.067" v="458" actId="26606"/>
          <ac:spMkLst>
            <pc:docMk/>
            <pc:sldMk cId="3694278450" sldId="267"/>
            <ac:spMk id="3" creationId="{570C05F7-0069-DCC1-BC9F-595DA862FB15}"/>
          </ac:spMkLst>
        </pc:spChg>
        <pc:spChg chg="add">
          <ac:chgData name="Yeswanth Chereddy" userId="c43b9558-7c37-4bc7-ba77-057d67336b96" providerId="ADAL" clId="{40AD1772-11C1-AA4B-8A89-93A8F77D187F}" dt="2024-04-10T00:47:56.566" v="454" actId="26606"/>
          <ac:spMkLst>
            <pc:docMk/>
            <pc:sldMk cId="3694278450" sldId="267"/>
            <ac:spMk id="9" creationId="{9AA72BD9-2C5A-4EDC-931F-5AA08EACA0F3}"/>
          </ac:spMkLst>
        </pc:spChg>
        <pc:spChg chg="add">
          <ac:chgData name="Yeswanth Chereddy" userId="c43b9558-7c37-4bc7-ba77-057d67336b96" providerId="ADAL" clId="{40AD1772-11C1-AA4B-8A89-93A8F77D187F}" dt="2024-04-10T00:47:56.566" v="454" actId="26606"/>
          <ac:spMkLst>
            <pc:docMk/>
            <pc:sldMk cId="3694278450" sldId="267"/>
            <ac:spMk id="11" creationId="{8A6DB0E6-E65F-4229-A5A0-2500203B6CC3}"/>
          </ac:spMkLst>
        </pc:spChg>
        <pc:spChg chg="add">
          <ac:chgData name="Yeswanth Chereddy" userId="c43b9558-7c37-4bc7-ba77-057d67336b96" providerId="ADAL" clId="{40AD1772-11C1-AA4B-8A89-93A8F77D187F}" dt="2024-04-10T00:47:56.566" v="454" actId="26606"/>
          <ac:spMkLst>
            <pc:docMk/>
            <pc:sldMk cId="3694278450" sldId="267"/>
            <ac:spMk id="13" creationId="{55D4142C-5077-457F-A6AD-3FECFDB39685}"/>
          </ac:spMkLst>
        </pc:spChg>
        <pc:spChg chg="add">
          <ac:chgData name="Yeswanth Chereddy" userId="c43b9558-7c37-4bc7-ba77-057d67336b96" providerId="ADAL" clId="{40AD1772-11C1-AA4B-8A89-93A8F77D187F}" dt="2024-04-10T00:47:56.566" v="454" actId="26606"/>
          <ac:spMkLst>
            <pc:docMk/>
            <pc:sldMk cId="3694278450" sldId="267"/>
            <ac:spMk id="15" creationId="{7A5F0580-5EE9-419F-96EE-B6529EF6E7D0}"/>
          </ac:spMkLst>
        </pc:spChg>
        <pc:graphicFrameChg chg="add mod">
          <ac:chgData name="Yeswanth Chereddy" userId="c43b9558-7c37-4bc7-ba77-057d67336b96" providerId="ADAL" clId="{40AD1772-11C1-AA4B-8A89-93A8F77D187F}" dt="2024-04-10T00:48:58.733" v="459" actId="2711"/>
          <ac:graphicFrameMkLst>
            <pc:docMk/>
            <pc:sldMk cId="3694278450" sldId="267"/>
            <ac:graphicFrameMk id="17" creationId="{BBAC1EFE-B26F-1852-21B0-654240BE7526}"/>
          </ac:graphicFrameMkLst>
        </pc:graphicFrameChg>
        <pc:picChg chg="add">
          <ac:chgData name="Yeswanth Chereddy" userId="c43b9558-7c37-4bc7-ba77-057d67336b96" providerId="ADAL" clId="{40AD1772-11C1-AA4B-8A89-93A8F77D187F}" dt="2024-04-10T00:47:56.566" v="454" actId="26606"/>
          <ac:picMkLst>
            <pc:docMk/>
            <pc:sldMk cId="3694278450" sldId="267"/>
            <ac:picMk id="5" creationId="{3D988E93-274D-26A4-825A-77A195413BDB}"/>
          </ac:picMkLst>
        </pc:picChg>
      </pc:sldChg>
      <pc:sldChg chg="addSp modSp new mod setBg">
        <pc:chgData name="Yeswanth Chereddy" userId="c43b9558-7c37-4bc7-ba77-057d67336b96" providerId="ADAL" clId="{40AD1772-11C1-AA4B-8A89-93A8F77D187F}" dt="2024-04-10T00:53:35.716" v="493" actId="27636"/>
        <pc:sldMkLst>
          <pc:docMk/>
          <pc:sldMk cId="4095542177" sldId="268"/>
        </pc:sldMkLst>
        <pc:spChg chg="mod">
          <ac:chgData name="Yeswanth Chereddy" userId="c43b9558-7c37-4bc7-ba77-057d67336b96" providerId="ADAL" clId="{40AD1772-11C1-AA4B-8A89-93A8F77D187F}" dt="2024-04-10T00:51:51.584" v="482" actId="26606"/>
          <ac:spMkLst>
            <pc:docMk/>
            <pc:sldMk cId="4095542177" sldId="268"/>
            <ac:spMk id="2" creationId="{E166D4CC-7BE7-2440-FEA5-15D246E10E7D}"/>
          </ac:spMkLst>
        </pc:spChg>
        <pc:spChg chg="mod">
          <ac:chgData name="Yeswanth Chereddy" userId="c43b9558-7c37-4bc7-ba77-057d67336b96" providerId="ADAL" clId="{40AD1772-11C1-AA4B-8A89-93A8F77D187F}" dt="2024-04-10T00:53:35.716" v="493" actId="27636"/>
          <ac:spMkLst>
            <pc:docMk/>
            <pc:sldMk cId="4095542177" sldId="268"/>
            <ac:spMk id="3" creationId="{3EDE8058-FC26-389B-E2F7-44734F24E76B}"/>
          </ac:spMkLst>
        </pc:spChg>
        <pc:spChg chg="add">
          <ac:chgData name="Yeswanth Chereddy" userId="c43b9558-7c37-4bc7-ba77-057d67336b96" providerId="ADAL" clId="{40AD1772-11C1-AA4B-8A89-93A8F77D187F}" dt="2024-04-10T00:51:51.584" v="482" actId="26606"/>
          <ac:spMkLst>
            <pc:docMk/>
            <pc:sldMk cId="4095542177" sldId="268"/>
            <ac:spMk id="9" creationId="{8380AD67-C5CA-4918-B4BB-C359BB03EEDD}"/>
          </ac:spMkLst>
        </pc:spChg>
        <pc:spChg chg="add">
          <ac:chgData name="Yeswanth Chereddy" userId="c43b9558-7c37-4bc7-ba77-057d67336b96" providerId="ADAL" clId="{40AD1772-11C1-AA4B-8A89-93A8F77D187F}" dt="2024-04-10T00:51:51.584" v="482" actId="26606"/>
          <ac:spMkLst>
            <pc:docMk/>
            <pc:sldMk cId="4095542177" sldId="268"/>
            <ac:spMk id="11" creationId="{EABAD4DA-87BA-4F70-9EF0-45C6BCF17823}"/>
          </ac:spMkLst>
        </pc:spChg>
        <pc:spChg chg="add">
          <ac:chgData name="Yeswanth Chereddy" userId="c43b9558-7c37-4bc7-ba77-057d67336b96" providerId="ADAL" clId="{40AD1772-11C1-AA4B-8A89-93A8F77D187F}" dt="2024-04-10T00:51:51.584" v="482" actId="26606"/>
          <ac:spMkLst>
            <pc:docMk/>
            <pc:sldMk cId="4095542177" sldId="268"/>
            <ac:spMk id="13" creationId="{915128D9-2797-47FA-B6FE-EC24E6B8437A}"/>
          </ac:spMkLst>
        </pc:spChg>
        <pc:picChg chg="add">
          <ac:chgData name="Yeswanth Chereddy" userId="c43b9558-7c37-4bc7-ba77-057d67336b96" providerId="ADAL" clId="{40AD1772-11C1-AA4B-8A89-93A8F77D187F}" dt="2024-04-10T00:51:51.584" v="482" actId="26606"/>
          <ac:picMkLst>
            <pc:docMk/>
            <pc:sldMk cId="4095542177" sldId="268"/>
            <ac:picMk id="5" creationId="{0CB0966F-F03A-29F3-8A0E-020D93EEC7CB}"/>
          </ac:picMkLst>
        </pc:picChg>
      </pc:sldChg>
      <pc:sldChg chg="addSp delSp modSp new mod setBg modClrScheme addAnim delAnim chgLayout">
        <pc:chgData name="Yeswanth Chereddy" userId="c43b9558-7c37-4bc7-ba77-057d67336b96" providerId="ADAL" clId="{40AD1772-11C1-AA4B-8A89-93A8F77D187F}" dt="2024-04-10T00:54:21.938" v="515" actId="26606"/>
        <pc:sldMkLst>
          <pc:docMk/>
          <pc:sldMk cId="1811968606" sldId="269"/>
        </pc:sldMkLst>
        <pc:spChg chg="del mod ord">
          <ac:chgData name="Yeswanth Chereddy" userId="c43b9558-7c37-4bc7-ba77-057d67336b96" providerId="ADAL" clId="{40AD1772-11C1-AA4B-8A89-93A8F77D187F}" dt="2024-04-10T00:53:54.309" v="495" actId="700"/>
          <ac:spMkLst>
            <pc:docMk/>
            <pc:sldMk cId="1811968606" sldId="269"/>
            <ac:spMk id="2" creationId="{27C2542F-6FEB-12E5-2FC1-86434B9BEDB4}"/>
          </ac:spMkLst>
        </pc:spChg>
        <pc:spChg chg="del">
          <ac:chgData name="Yeswanth Chereddy" userId="c43b9558-7c37-4bc7-ba77-057d67336b96" providerId="ADAL" clId="{40AD1772-11C1-AA4B-8A89-93A8F77D187F}" dt="2024-04-10T00:53:54.309" v="495" actId="700"/>
          <ac:spMkLst>
            <pc:docMk/>
            <pc:sldMk cId="1811968606" sldId="269"/>
            <ac:spMk id="3" creationId="{89074D6D-1CB1-CD1B-7ECC-6A30C1366470}"/>
          </ac:spMkLst>
        </pc:spChg>
        <pc:spChg chg="add mod or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4" creationId="{F6024D5D-0D11-FBB0-28BC-1C2A088F4580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1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3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4" creationId="{C7B352FC-1F44-4AB9-A2BD-FBF231C6B1C1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5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6" creationId="{0ADDB668-2CA4-4D2B-9C34-3487CA330BA8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7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8" creationId="{2568BC19-F052-4108-93E1-6A3D1DEC072F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9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20" creationId="{D5FD337D-4D6B-4C8B-B6F5-121097E09881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2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3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4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6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7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8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1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2" creationId="{0EECA69B-4C2A-7F31-8019-E90DB3BD49CB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4" creationId="{857DEAC1-B3AA-6569-0A44-A191DF2F3C67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5" creationId="{47F32F7B-3250-A16C-13CF-57F728E049F6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6" creationId="{98DE8DCB-6F40-A3E0-5DE3-7510A3C2A35F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38" creationId="{8D06CE56-3881-4ADA-8CEF-D18B02C242A3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39" creationId="{79F3C543-62EC-4433-9C93-A2CD8764E9B4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40" creationId="{C1A1C5D3-C053-4EE9-BE1A-419B6E27CCAE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41" creationId="{A3473CF9-37EB-43E7-89EF-D2D1C53D1DAC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42" creationId="{586B4EF9-43BA-4655-A6FF-1D8E21574C95}"/>
          </ac:spMkLst>
        </pc:spChg>
        <pc:picChg chg="add del">
          <ac:chgData name="Yeswanth Chereddy" userId="c43b9558-7c37-4bc7-ba77-057d67336b96" providerId="ADAL" clId="{40AD1772-11C1-AA4B-8A89-93A8F77D187F}" dt="2024-04-10T00:54:17.935" v="509" actId="26606"/>
          <ac:picMkLst>
            <pc:docMk/>
            <pc:sldMk cId="1811968606" sldId="269"/>
            <ac:picMk id="6" creationId="{D24A833A-B1B6-0767-6BDA-C6C06E5FE737}"/>
          </ac:picMkLst>
        </pc:picChg>
        <pc:picChg chg="add del">
          <ac:chgData name="Yeswanth Chereddy" userId="c43b9558-7c37-4bc7-ba77-057d67336b96" providerId="ADAL" clId="{40AD1772-11C1-AA4B-8A89-93A8F77D187F}" dt="2024-04-10T00:54:15.769" v="506" actId="26606"/>
          <ac:picMkLst>
            <pc:docMk/>
            <pc:sldMk cId="1811968606" sldId="269"/>
            <ac:picMk id="8" creationId="{CDDA9C78-24B7-9EA5-0B2D-DDEC12587664}"/>
          </ac:picMkLst>
        </pc:picChg>
        <pc:picChg chg="add del">
          <ac:chgData name="Yeswanth Chereddy" userId="c43b9558-7c37-4bc7-ba77-057d67336b96" providerId="ADAL" clId="{40AD1772-11C1-AA4B-8A89-93A8F77D187F}" dt="2024-04-10T00:54:21.290" v="512" actId="26606"/>
          <ac:picMkLst>
            <pc:docMk/>
            <pc:sldMk cId="1811968606" sldId="269"/>
            <ac:picMk id="25" creationId="{F87247FE-8304-F1E5-8F79-0B46326D772B}"/>
          </ac:picMkLst>
        </pc:picChg>
        <pc:picChg chg="add del">
          <ac:chgData name="Yeswanth Chereddy" userId="c43b9558-7c37-4bc7-ba77-057d67336b96" providerId="ADAL" clId="{40AD1772-11C1-AA4B-8A89-93A8F77D187F}" dt="2024-04-10T00:54:21.926" v="514" actId="26606"/>
          <ac:picMkLst>
            <pc:docMk/>
            <pc:sldMk cId="1811968606" sldId="269"/>
            <ac:picMk id="33" creationId="{819E8933-A1A1-5F86-7978-57B492E5D5DC}"/>
          </ac:picMkLst>
        </pc:picChg>
        <pc:picChg chg="add">
          <ac:chgData name="Yeswanth Chereddy" userId="c43b9558-7c37-4bc7-ba77-057d67336b96" providerId="ADAL" clId="{40AD1772-11C1-AA4B-8A89-93A8F77D187F}" dt="2024-04-10T00:54:21.938" v="515" actId="26606"/>
          <ac:picMkLst>
            <pc:docMk/>
            <pc:sldMk cId="1811968606" sldId="269"/>
            <ac:picMk id="43" creationId="{CDDA9C78-24B7-9EA5-0B2D-DDEC12587664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2:57:12.198" v="551" actId="14100"/>
        <pc:sldMkLst>
          <pc:docMk/>
          <pc:sldMk cId="520109003" sldId="270"/>
        </pc:sldMkLst>
        <pc:spChg chg="mo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2" creationId="{F22725C4-DC29-CC9D-0B12-287B81CF0C9B}"/>
          </ac:spMkLst>
        </pc:spChg>
        <pc:spChg chg="del">
          <ac:chgData name="Yeswanth Chereddy" userId="c43b9558-7c37-4bc7-ba77-057d67336b96" providerId="ADAL" clId="{40AD1772-11C1-AA4B-8A89-93A8F77D187F}" dt="2024-04-10T02:55:23.922" v="523" actId="931"/>
          <ac:spMkLst>
            <pc:docMk/>
            <pc:sldMk cId="520109003" sldId="270"/>
            <ac:spMk id="3" creationId="{45435360-D54D-5105-167A-23C5CE2B9698}"/>
          </ac:spMkLst>
        </pc:spChg>
        <pc:spChg chg="add del mod">
          <ac:chgData name="Yeswanth Chereddy" userId="c43b9558-7c37-4bc7-ba77-057d67336b96" providerId="ADAL" clId="{40AD1772-11C1-AA4B-8A89-93A8F77D187F}" dt="2024-04-10T02:56:18.400" v="530"/>
          <ac:spMkLst>
            <pc:docMk/>
            <pc:sldMk cId="520109003" sldId="270"/>
            <ac:spMk id="8" creationId="{2355E520-D77D-E3DA-5D99-987F084F664E}"/>
          </ac:spMkLst>
        </pc:spChg>
        <pc:spChg chg="add del">
          <ac:chgData name="Yeswanth Chereddy" userId="c43b9558-7c37-4bc7-ba77-057d67336b96" providerId="ADAL" clId="{40AD1772-11C1-AA4B-8A89-93A8F77D187F}" dt="2024-04-10T02:56:04.775" v="526" actId="931"/>
          <ac:spMkLst>
            <pc:docMk/>
            <pc:sldMk cId="520109003" sldId="270"/>
            <ac:spMk id="9" creationId="{34E4A906-8F7F-53EB-9782-4051A5617B47}"/>
          </ac:spMkLst>
        </pc:spChg>
        <pc:spChg chg="add mod">
          <ac:chgData name="Yeswanth Chereddy" userId="c43b9558-7c37-4bc7-ba77-057d67336b96" providerId="ADAL" clId="{40AD1772-11C1-AA4B-8A89-93A8F77D187F}" dt="2024-04-10T02:56:58.825" v="548" actId="14100"/>
          <ac:spMkLst>
            <pc:docMk/>
            <pc:sldMk cId="520109003" sldId="270"/>
            <ac:spMk id="10" creationId="{5B3547C9-D8A5-A86B-E071-50CFDBE4546E}"/>
          </ac:spMkLst>
        </pc:spChg>
        <pc:spChg chg="ad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12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14" creationId="{A7457DD9-5A45-400A-AB4B-4B4EDECA25F1}"/>
          </ac:spMkLst>
        </pc:spChg>
        <pc:spChg chg="ad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16" creationId="{441CF7D6-A660-431A-B0BB-140A0D5556B6}"/>
          </ac:spMkLst>
        </pc:spChg>
        <pc:spChg chg="ad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18" creationId="{0570A85B-3810-4F95-97B0-CBF4CCDB381C}"/>
          </ac:spMkLst>
        </pc:spChg>
        <pc:picChg chg="add mod">
          <ac:chgData name="Yeswanth Chereddy" userId="c43b9558-7c37-4bc7-ba77-057d67336b96" providerId="ADAL" clId="{40AD1772-11C1-AA4B-8A89-93A8F77D187F}" dt="2024-04-10T02:57:12.198" v="551" actId="14100"/>
          <ac:picMkLst>
            <pc:docMk/>
            <pc:sldMk cId="520109003" sldId="270"/>
            <ac:picMk id="5" creationId="{0D029F1D-76FD-528B-CCFD-C6CBBABFA287}"/>
          </ac:picMkLst>
        </pc:picChg>
        <pc:picChg chg="add mod">
          <ac:chgData name="Yeswanth Chereddy" userId="c43b9558-7c37-4bc7-ba77-057d67336b96" providerId="ADAL" clId="{40AD1772-11C1-AA4B-8A89-93A8F77D187F}" dt="2024-04-10T02:56:05.865" v="527" actId="27614"/>
          <ac:picMkLst>
            <pc:docMk/>
            <pc:sldMk cId="520109003" sldId="270"/>
            <ac:picMk id="7" creationId="{A0DD1E32-6C35-81E8-F804-44ADA3558B11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19:03.014" v="748" actId="20577"/>
        <pc:sldMkLst>
          <pc:docMk/>
          <pc:sldMk cId="3314733482" sldId="271"/>
        </pc:sldMkLst>
        <pc:spChg chg="mo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2" creationId="{D6AF176F-D640-41B3-83F7-79E527E47FE8}"/>
          </ac:spMkLst>
        </pc:spChg>
        <pc:spChg chg="del">
          <ac:chgData name="Yeswanth Chereddy" userId="c43b9558-7c37-4bc7-ba77-057d67336b96" providerId="ADAL" clId="{40AD1772-11C1-AA4B-8A89-93A8F77D187F}" dt="2024-04-10T03:13:11.427" v="687" actId="931"/>
          <ac:spMkLst>
            <pc:docMk/>
            <pc:sldMk cId="3314733482" sldId="271"/>
            <ac:spMk id="3" creationId="{E7B90662-385F-4E75-137A-432BD5BEACF7}"/>
          </ac:spMkLst>
        </pc:spChg>
        <pc:spChg chg="add del">
          <ac:chgData name="Yeswanth Chereddy" userId="c43b9558-7c37-4bc7-ba77-057d67336b96" providerId="ADAL" clId="{40AD1772-11C1-AA4B-8A89-93A8F77D187F}" dt="2024-04-10T03:13:55.593" v="690" actId="931"/>
          <ac:spMkLst>
            <pc:docMk/>
            <pc:sldMk cId="3314733482" sldId="271"/>
            <ac:spMk id="9" creationId="{C3039242-42E1-0CF6-6BEF-6706E081EAFC}"/>
          </ac:spMkLst>
        </pc:spChg>
        <pc:spChg chg="add del mod">
          <ac:chgData name="Yeswanth Chereddy" userId="c43b9558-7c37-4bc7-ba77-057d67336b96" providerId="ADAL" clId="{40AD1772-11C1-AA4B-8A89-93A8F77D187F}" dt="2024-04-10T03:14:17.357" v="694" actId="931"/>
          <ac:spMkLst>
            <pc:docMk/>
            <pc:sldMk cId="3314733482" sldId="271"/>
            <ac:spMk id="10" creationId="{16BF3100-BAF8-E201-0A59-4F5B3C5BB3A9}"/>
          </ac:spMkLst>
        </pc:spChg>
        <pc:spChg chg="add del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12" creationId="{2550BE34-C2B8-49B8-8519-67A8CAD51AE9}"/>
          </ac:spMkLst>
        </pc:spChg>
        <pc:spChg chg="add del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14" creationId="{A7457DD9-5A45-400A-AB4B-4B4EDECA25F1}"/>
          </ac:spMkLst>
        </pc:spChg>
        <pc:spChg chg="add del mod">
          <ac:chgData name="Yeswanth Chereddy" userId="c43b9558-7c37-4bc7-ba77-057d67336b96" providerId="ADAL" clId="{40AD1772-11C1-AA4B-8A89-93A8F77D187F}" dt="2024-04-10T03:14:40.470" v="705"/>
          <ac:spMkLst>
            <pc:docMk/>
            <pc:sldMk cId="3314733482" sldId="271"/>
            <ac:spMk id="15" creationId="{8EF75ED5-69AB-44B0-FF3D-B3687D7301C9}"/>
          </ac:spMkLst>
        </pc:spChg>
        <pc:spChg chg="add del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16" creationId="{441CF7D6-A660-431A-B0BB-140A0D5556B6}"/>
          </ac:spMkLst>
        </pc:spChg>
        <pc:spChg chg="add del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18" creationId="{0570A85B-3810-4F95-97B0-CBF4CCDB381C}"/>
          </ac:spMkLst>
        </pc:spChg>
        <pc:spChg chg="add del">
          <ac:chgData name="Yeswanth Chereddy" userId="c43b9558-7c37-4bc7-ba77-057d67336b96" providerId="ADAL" clId="{40AD1772-11C1-AA4B-8A89-93A8F77D187F}" dt="2024-04-10T03:14:35.370" v="701" actId="931"/>
          <ac:spMkLst>
            <pc:docMk/>
            <pc:sldMk cId="3314733482" sldId="271"/>
            <ac:spMk id="22" creationId="{9DB6CEA4-82D7-4E18-340D-45ECE47D8031}"/>
          </ac:spMkLst>
        </pc:spChg>
        <pc:spChg chg="add mod">
          <ac:chgData name="Yeswanth Chereddy" userId="c43b9558-7c37-4bc7-ba77-057d67336b96" providerId="ADAL" clId="{40AD1772-11C1-AA4B-8A89-93A8F77D187F}" dt="2024-04-10T03:19:03.014" v="748" actId="20577"/>
          <ac:spMkLst>
            <pc:docMk/>
            <pc:sldMk cId="3314733482" sldId="271"/>
            <ac:spMk id="23" creationId="{07D6AF85-560C-2480-15C3-6E0A3DF877B8}"/>
          </ac:spMkLst>
        </pc:spChg>
        <pc:spChg chg="ad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25" creationId="{385E1BDC-A9B0-4A87-82E3-F3187F69A802}"/>
          </ac:spMkLst>
        </pc:spChg>
        <pc:spChg chg="ad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27" creationId="{0990C621-3B8B-4820-8328-D47EF7CE823C}"/>
          </ac:spMkLst>
        </pc:spChg>
        <pc:spChg chg="ad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29" creationId="{C1A2385B-1D2A-4E17-84FA-6CB7F0AAE473}"/>
          </ac:spMkLst>
        </pc:spChg>
        <pc:spChg chg="ad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31" creationId="{5E791F2F-79DB-4CC0-9FA1-001E3E91E8B7}"/>
          </ac:spMkLst>
        </pc:spChg>
        <pc:picChg chg="add del mod">
          <ac:chgData name="Yeswanth Chereddy" userId="c43b9558-7c37-4bc7-ba77-057d67336b96" providerId="ADAL" clId="{40AD1772-11C1-AA4B-8A89-93A8F77D187F}" dt="2024-04-10T03:14:39.684" v="703" actId="478"/>
          <ac:picMkLst>
            <pc:docMk/>
            <pc:sldMk cId="3314733482" sldId="271"/>
            <ac:picMk id="5" creationId="{B7B0F16F-EFC1-4D04-465B-435D6D578B84}"/>
          </ac:picMkLst>
        </pc:picChg>
        <pc:picChg chg="add del mod">
          <ac:chgData name="Yeswanth Chereddy" userId="c43b9558-7c37-4bc7-ba77-057d67336b96" providerId="ADAL" clId="{40AD1772-11C1-AA4B-8A89-93A8F77D187F}" dt="2024-04-10T03:13:58.115" v="693" actId="478"/>
          <ac:picMkLst>
            <pc:docMk/>
            <pc:sldMk cId="3314733482" sldId="271"/>
            <ac:picMk id="7" creationId="{5140D712-6CFA-9D16-1622-64D33D5DC998}"/>
          </ac:picMkLst>
        </pc:picChg>
        <pc:picChg chg="add del mod">
          <ac:chgData name="Yeswanth Chereddy" userId="c43b9558-7c37-4bc7-ba77-057d67336b96" providerId="ADAL" clId="{40AD1772-11C1-AA4B-8A89-93A8F77D187F}" dt="2024-04-10T03:14:28.930" v="699" actId="478"/>
          <ac:picMkLst>
            <pc:docMk/>
            <pc:sldMk cId="3314733482" sldId="271"/>
            <ac:picMk id="13" creationId="{BD829B5F-FCC8-E4F1-A548-E10E8F9BA479}"/>
          </ac:picMkLst>
        </pc:picChg>
        <pc:picChg chg="add mod">
          <ac:chgData name="Yeswanth Chereddy" userId="c43b9558-7c37-4bc7-ba77-057d67336b96" providerId="ADAL" clId="{40AD1772-11C1-AA4B-8A89-93A8F77D187F}" dt="2024-04-10T03:15:17.425" v="725" actId="14100"/>
          <ac:picMkLst>
            <pc:docMk/>
            <pc:sldMk cId="3314733482" sldId="271"/>
            <ac:picMk id="19" creationId="{894FABAD-8837-2AD8-C7AF-4CA90DD6427C}"/>
          </ac:picMkLst>
        </pc:picChg>
        <pc:picChg chg="add mod">
          <ac:chgData name="Yeswanth Chereddy" userId="c43b9558-7c37-4bc7-ba77-057d67336b96" providerId="ADAL" clId="{40AD1772-11C1-AA4B-8A89-93A8F77D187F}" dt="2024-04-10T03:14:52.170" v="710" actId="14100"/>
          <ac:picMkLst>
            <pc:docMk/>
            <pc:sldMk cId="3314733482" sldId="271"/>
            <ac:picMk id="21" creationId="{49622F70-7C36-09D4-1B72-C834E39D65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1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1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3F657E-68AE-41A3-9E07-C5E5F4BC87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4188A6B3-A079-48C2-859C-813E771706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We have sourced comprehensive datasets from Kaggle: </a:t>
          </a:r>
          <a:r>
            <a:rPr lang="en-US" b="0" i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https://</a:t>
          </a:r>
          <a:r>
            <a:rPr lang="en-US" b="0" i="0" dirty="0" err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www.kaggle.com</a:t>
          </a:r>
          <a:r>
            <a:rPr lang="en-US" b="0" i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/datasets/mikoajfish99/us-recession-and-financial-indicators/</a:t>
          </a:r>
          <a:r>
            <a:rPr lang="en-US" b="0" i="0" dirty="0" err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codeto</a:t>
          </a:r>
          <a:endParaRPr lang="en-US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3413DB-2D0A-4CBE-8F04-9F3214B0E2D9}" type="parTrans" cxnId="{42006CDD-3EBD-4B95-B92B-E9CBA1CF22FD}">
      <dgm:prSet/>
      <dgm:spPr/>
      <dgm:t>
        <a:bodyPr/>
        <a:lstStyle/>
        <a:p>
          <a:endParaRPr lang="en-US"/>
        </a:p>
      </dgm:t>
    </dgm:pt>
    <dgm:pt modelId="{DDFE41FD-1D7A-487A-A072-194400AF28EA}" type="sibTrans" cxnId="{42006CDD-3EBD-4B95-B92B-E9CBA1CF22FD}">
      <dgm:prSet/>
      <dgm:spPr/>
      <dgm:t>
        <a:bodyPr/>
        <a:lstStyle/>
        <a:p>
          <a:endParaRPr lang="en-US"/>
        </a:p>
      </dgm:t>
    </dgm:pt>
    <dgm:pt modelId="{6F17270C-2B6C-4E91-BB18-838C9A5114E0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b="0" i="1" dirty="0">
              <a:latin typeface="Times New Roman" panose="02020603050405020304" pitchFamily="18" charset="0"/>
              <a:cs typeface="Times New Roman" panose="02020603050405020304" pitchFamily="18" charset="0"/>
            </a:rPr>
            <a:t>10-Year Real Interest Real Estate 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b="0" i="1" dirty="0">
              <a:latin typeface="Times New Roman" panose="02020603050405020304" pitchFamily="18" charset="0"/>
              <a:cs typeface="Times New Roman" panose="02020603050405020304" pitchFamily="18" charset="0"/>
            </a:rPr>
            <a:t>Loans All Commercial Banks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b="0" i="1" dirty="0">
              <a:latin typeface="Times New Roman" panose="02020603050405020304" pitchFamily="18" charset="0"/>
              <a:cs typeface="Times New Roman" panose="02020603050405020304" pitchFamily="18" charset="0"/>
            </a:rPr>
            <a:t>Sticky Price Consumer Price Index less Food and Energy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b="0" i="1" dirty="0">
              <a:latin typeface="Times New Roman" panose="02020603050405020304" pitchFamily="18" charset="0"/>
              <a:cs typeface="Times New Roman" panose="02020603050405020304" pitchFamily="18" charset="0"/>
            </a:rPr>
            <a:t>Unemployment Rate and Bank Credit</a:t>
          </a:r>
        </a:p>
      </dgm:t>
    </dgm:pt>
    <dgm:pt modelId="{2C5FC3AE-A925-4D88-81C1-84F2899B2177}" type="parTrans" cxnId="{F0F650FB-240B-4D26-8972-FFE3E5F4C921}">
      <dgm:prSet/>
      <dgm:spPr/>
      <dgm:t>
        <a:bodyPr/>
        <a:lstStyle/>
        <a:p>
          <a:endParaRPr lang="en-US"/>
        </a:p>
      </dgm:t>
    </dgm:pt>
    <dgm:pt modelId="{EDCC6596-195D-4377-A2AC-4FC31DF6DC6D}" type="sibTrans" cxnId="{F0F650FB-240B-4D26-8972-FFE3E5F4C921}">
      <dgm:prSet/>
      <dgm:spPr/>
      <dgm:t>
        <a:bodyPr/>
        <a:lstStyle/>
        <a:p>
          <a:endParaRPr lang="en-US"/>
        </a:p>
      </dgm:t>
    </dgm:pt>
    <dgm:pt modelId="{12DD0510-66DB-4C35-A8E9-5823C878FC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data quality is paramount. We meticulously cleaned the data, addressing any anomalies and ensuring consistency across all datasets.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1618FD-0E94-4214-9FE9-1A30EBD8B14C}" type="parTrans" cxnId="{F5CD60C9-6EEB-43A9-9C54-9CF5D83A0981}">
      <dgm:prSet/>
      <dgm:spPr/>
      <dgm:t>
        <a:bodyPr/>
        <a:lstStyle/>
        <a:p>
          <a:endParaRPr lang="en-US"/>
        </a:p>
      </dgm:t>
    </dgm:pt>
    <dgm:pt modelId="{77498793-23EC-4EF9-98E2-C312B70D577F}" type="sibTrans" cxnId="{F5CD60C9-6EEB-43A9-9C54-9CF5D83A0981}">
      <dgm:prSet/>
      <dgm:spPr/>
      <dgm:t>
        <a:bodyPr/>
        <a:lstStyle/>
        <a:p>
          <a:endParaRPr lang="en-US"/>
        </a:p>
      </dgm:t>
    </dgm:pt>
    <dgm:pt modelId="{7734B516-7892-4C59-BC82-7DB6B08F2D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To facilitate accurate ARIMA modeling, we normalized the data, standardizing scales and smoothing volatility without compromising the temporal patterns crucial for forecasting.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281561-2149-4A75-8FA8-49A107AF9AB5}" type="parTrans" cxnId="{1F9FC581-208B-48FE-B1E8-3C3B8E1869D3}">
      <dgm:prSet/>
      <dgm:spPr/>
      <dgm:t>
        <a:bodyPr/>
        <a:lstStyle/>
        <a:p>
          <a:endParaRPr lang="en-US"/>
        </a:p>
      </dgm:t>
    </dgm:pt>
    <dgm:pt modelId="{966BE9E1-547B-440D-A152-F1A0881E88CD}" type="sibTrans" cxnId="{1F9FC581-208B-48FE-B1E8-3C3B8E1869D3}">
      <dgm:prSet/>
      <dgm:spPr/>
      <dgm:t>
        <a:bodyPr/>
        <a:lstStyle/>
        <a:p>
          <a:endParaRPr lang="en-US"/>
        </a:p>
      </dgm:t>
    </dgm:pt>
    <dgm:pt modelId="{1BBF2C10-40FE-47ED-B3BE-ED5ACB391B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Our preprocess financial data function played a key role in preparing the data, transforming raw figures into a format optimized for time series analysis.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806A31-7187-4155-A126-05C22E696EED}" type="parTrans" cxnId="{1D576A0C-ECA8-4AF8-B9DC-5696CD59CD4D}">
      <dgm:prSet/>
      <dgm:spPr/>
      <dgm:t>
        <a:bodyPr/>
        <a:lstStyle/>
        <a:p>
          <a:endParaRPr lang="en-US"/>
        </a:p>
      </dgm:t>
    </dgm:pt>
    <dgm:pt modelId="{8FED6F27-43D5-4C52-8217-689E8317944C}" type="sibTrans" cxnId="{1D576A0C-ECA8-4AF8-B9DC-5696CD59CD4D}">
      <dgm:prSet/>
      <dgm:spPr/>
      <dgm:t>
        <a:bodyPr/>
        <a:lstStyle/>
        <a:p>
          <a:endParaRPr lang="en-US"/>
        </a:p>
      </dgm:t>
    </dgm:pt>
    <dgm:pt modelId="{E72872F2-D5E5-4231-B872-917E1E4E5C47}" type="pres">
      <dgm:prSet presAssocID="{CC3F657E-68AE-41A3-9E07-C5E5F4BC872A}" presName="root" presStyleCnt="0">
        <dgm:presLayoutVars>
          <dgm:dir/>
          <dgm:resizeHandles val="exact"/>
        </dgm:presLayoutVars>
      </dgm:prSet>
      <dgm:spPr/>
    </dgm:pt>
    <dgm:pt modelId="{D5A9CC05-8B44-4580-9D8D-BF008B2F7198}" type="pres">
      <dgm:prSet presAssocID="{4188A6B3-A079-48C2-859C-813E77170606}" presName="compNode" presStyleCnt="0"/>
      <dgm:spPr/>
    </dgm:pt>
    <dgm:pt modelId="{D79EEF96-C5D2-43F7-B6FB-7BE5C0FB15CF}" type="pres">
      <dgm:prSet presAssocID="{4188A6B3-A079-48C2-859C-813E77170606}" presName="bgRect" presStyleLbl="bgShp" presStyleIdx="0" presStyleCnt="4" custLinFactNeighborX="-3886" custLinFactNeighborY="-129"/>
      <dgm:spPr/>
    </dgm:pt>
    <dgm:pt modelId="{4A485893-170F-443C-BF84-A938CACF0859}" type="pres">
      <dgm:prSet presAssocID="{4188A6B3-A079-48C2-859C-813E7717060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C1DBD353-8976-4584-B597-F6AA0FC29A92}" type="pres">
      <dgm:prSet presAssocID="{4188A6B3-A079-48C2-859C-813E77170606}" presName="spaceRect" presStyleCnt="0"/>
      <dgm:spPr/>
    </dgm:pt>
    <dgm:pt modelId="{D93474AC-5E91-4D5D-9A49-B7ECA3C62682}" type="pres">
      <dgm:prSet presAssocID="{4188A6B3-A079-48C2-859C-813E77170606}" presName="parTx" presStyleLbl="revTx" presStyleIdx="0" presStyleCnt="5">
        <dgm:presLayoutVars>
          <dgm:chMax val="0"/>
          <dgm:chPref val="0"/>
        </dgm:presLayoutVars>
      </dgm:prSet>
      <dgm:spPr/>
    </dgm:pt>
    <dgm:pt modelId="{2E6162CB-23EA-4E27-8528-41C459D93434}" type="pres">
      <dgm:prSet presAssocID="{4188A6B3-A079-48C2-859C-813E77170606}" presName="desTx" presStyleLbl="revTx" presStyleIdx="1" presStyleCnt="5" custScaleX="113400" custScaleY="101734">
        <dgm:presLayoutVars/>
      </dgm:prSet>
      <dgm:spPr/>
    </dgm:pt>
    <dgm:pt modelId="{2B1449B2-F42A-4DDB-A741-295788816344}" type="pres">
      <dgm:prSet presAssocID="{DDFE41FD-1D7A-487A-A072-194400AF28EA}" presName="sibTrans" presStyleCnt="0"/>
      <dgm:spPr/>
    </dgm:pt>
    <dgm:pt modelId="{9FA6366C-F03B-4FD1-8062-24BB2F7BD2D3}" type="pres">
      <dgm:prSet presAssocID="{12DD0510-66DB-4C35-A8E9-5823C878FC62}" presName="compNode" presStyleCnt="0"/>
      <dgm:spPr/>
    </dgm:pt>
    <dgm:pt modelId="{653870DF-CCF6-46E4-8395-F2F50F95D39B}" type="pres">
      <dgm:prSet presAssocID="{12DD0510-66DB-4C35-A8E9-5823C878FC62}" presName="bgRect" presStyleLbl="bgShp" presStyleIdx="1" presStyleCnt="4"/>
      <dgm:spPr/>
    </dgm:pt>
    <dgm:pt modelId="{282BBC47-7AF0-4B75-9AAE-3D046C05776A}" type="pres">
      <dgm:prSet presAssocID="{12DD0510-66DB-4C35-A8E9-5823C878FC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5DC4887-CFE0-46B4-9DBA-59F5162A4D2A}" type="pres">
      <dgm:prSet presAssocID="{12DD0510-66DB-4C35-A8E9-5823C878FC62}" presName="spaceRect" presStyleCnt="0"/>
      <dgm:spPr/>
    </dgm:pt>
    <dgm:pt modelId="{F1CD9524-E9D2-4085-989F-382A63C7D1D3}" type="pres">
      <dgm:prSet presAssocID="{12DD0510-66DB-4C35-A8E9-5823C878FC62}" presName="parTx" presStyleLbl="revTx" presStyleIdx="2" presStyleCnt="5">
        <dgm:presLayoutVars>
          <dgm:chMax val="0"/>
          <dgm:chPref val="0"/>
        </dgm:presLayoutVars>
      </dgm:prSet>
      <dgm:spPr/>
    </dgm:pt>
    <dgm:pt modelId="{544BE396-696E-4219-9225-680F64B00BFC}" type="pres">
      <dgm:prSet presAssocID="{77498793-23EC-4EF9-98E2-C312B70D577F}" presName="sibTrans" presStyleCnt="0"/>
      <dgm:spPr/>
    </dgm:pt>
    <dgm:pt modelId="{B89B96C7-BB57-45F2-AC6E-9A18EBBF685C}" type="pres">
      <dgm:prSet presAssocID="{7734B516-7892-4C59-BC82-7DB6B08F2D58}" presName="compNode" presStyleCnt="0"/>
      <dgm:spPr/>
    </dgm:pt>
    <dgm:pt modelId="{1A0CD3E8-5445-4CB7-9FC4-92E739DF1FE3}" type="pres">
      <dgm:prSet presAssocID="{7734B516-7892-4C59-BC82-7DB6B08F2D58}" presName="bgRect" presStyleLbl="bgShp" presStyleIdx="2" presStyleCnt="4"/>
      <dgm:spPr/>
    </dgm:pt>
    <dgm:pt modelId="{1C8B31CF-7E6B-4B1D-A3F1-37D3AC6BAB24}" type="pres">
      <dgm:prSet presAssocID="{7734B516-7892-4C59-BC82-7DB6B08F2D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3A33B7C-71C5-43EE-848D-590355113675}" type="pres">
      <dgm:prSet presAssocID="{7734B516-7892-4C59-BC82-7DB6B08F2D58}" presName="spaceRect" presStyleCnt="0"/>
      <dgm:spPr/>
    </dgm:pt>
    <dgm:pt modelId="{E41FAF7E-2A51-44D9-A4A6-7E68269C28FC}" type="pres">
      <dgm:prSet presAssocID="{7734B516-7892-4C59-BC82-7DB6B08F2D58}" presName="parTx" presStyleLbl="revTx" presStyleIdx="3" presStyleCnt="5">
        <dgm:presLayoutVars>
          <dgm:chMax val="0"/>
          <dgm:chPref val="0"/>
        </dgm:presLayoutVars>
      </dgm:prSet>
      <dgm:spPr/>
    </dgm:pt>
    <dgm:pt modelId="{0CAF1AAD-EF19-43F4-B8D5-0112CE05F0A9}" type="pres">
      <dgm:prSet presAssocID="{966BE9E1-547B-440D-A152-F1A0881E88CD}" presName="sibTrans" presStyleCnt="0"/>
      <dgm:spPr/>
    </dgm:pt>
    <dgm:pt modelId="{62B88E73-B646-4070-84B4-76EEB470AD5A}" type="pres">
      <dgm:prSet presAssocID="{1BBF2C10-40FE-47ED-B3BE-ED5ACB391BD5}" presName="compNode" presStyleCnt="0"/>
      <dgm:spPr/>
    </dgm:pt>
    <dgm:pt modelId="{1AA380F2-720B-4DAA-BB97-87A43904B64E}" type="pres">
      <dgm:prSet presAssocID="{1BBF2C10-40FE-47ED-B3BE-ED5ACB391BD5}" presName="bgRect" presStyleLbl="bgShp" presStyleIdx="3" presStyleCnt="4"/>
      <dgm:spPr/>
    </dgm:pt>
    <dgm:pt modelId="{0BBF2C5C-E438-4D8A-89E4-DDA2BA77DA3A}" type="pres">
      <dgm:prSet presAssocID="{1BBF2C10-40FE-47ED-B3BE-ED5ACB391B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F711D3E-D707-48B9-ABE4-F20F4AA10FD1}" type="pres">
      <dgm:prSet presAssocID="{1BBF2C10-40FE-47ED-B3BE-ED5ACB391BD5}" presName="spaceRect" presStyleCnt="0"/>
      <dgm:spPr/>
    </dgm:pt>
    <dgm:pt modelId="{780805BF-178C-41BC-B047-66DDBF5E546F}" type="pres">
      <dgm:prSet presAssocID="{1BBF2C10-40FE-47ED-B3BE-ED5ACB391B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9259A02-B0D9-4AD8-9644-F6D01BF28570}" type="presOf" srcId="{12DD0510-66DB-4C35-A8E9-5823C878FC62}" destId="{F1CD9524-E9D2-4085-989F-382A63C7D1D3}" srcOrd="0" destOrd="0" presId="urn:microsoft.com/office/officeart/2018/2/layout/IconVerticalSolidList"/>
    <dgm:cxn modelId="{1D576A0C-ECA8-4AF8-B9DC-5696CD59CD4D}" srcId="{CC3F657E-68AE-41A3-9E07-C5E5F4BC872A}" destId="{1BBF2C10-40FE-47ED-B3BE-ED5ACB391BD5}" srcOrd="3" destOrd="0" parTransId="{22806A31-7187-4155-A126-05C22E696EED}" sibTransId="{8FED6F27-43D5-4C52-8217-689E8317944C}"/>
    <dgm:cxn modelId="{1F9FC581-208B-48FE-B1E8-3C3B8E1869D3}" srcId="{CC3F657E-68AE-41A3-9E07-C5E5F4BC872A}" destId="{7734B516-7892-4C59-BC82-7DB6B08F2D58}" srcOrd="2" destOrd="0" parTransId="{71281561-2149-4A75-8FA8-49A107AF9AB5}" sibTransId="{966BE9E1-547B-440D-A152-F1A0881E88CD}"/>
    <dgm:cxn modelId="{9531D2A9-C62A-4D0A-8672-75BE49AD5F09}" type="presOf" srcId="{CC3F657E-68AE-41A3-9E07-C5E5F4BC872A}" destId="{E72872F2-D5E5-4231-B872-917E1E4E5C47}" srcOrd="0" destOrd="0" presId="urn:microsoft.com/office/officeart/2018/2/layout/IconVerticalSolidList"/>
    <dgm:cxn modelId="{F5CD60C9-6EEB-43A9-9C54-9CF5D83A0981}" srcId="{CC3F657E-68AE-41A3-9E07-C5E5F4BC872A}" destId="{12DD0510-66DB-4C35-A8E9-5823C878FC62}" srcOrd="1" destOrd="0" parTransId="{4F1618FD-0E94-4214-9FE9-1A30EBD8B14C}" sibTransId="{77498793-23EC-4EF9-98E2-C312B70D577F}"/>
    <dgm:cxn modelId="{E42AB9CA-765D-4B5B-AD83-DBB9474B1A84}" type="presOf" srcId="{1BBF2C10-40FE-47ED-B3BE-ED5ACB391BD5}" destId="{780805BF-178C-41BC-B047-66DDBF5E546F}" srcOrd="0" destOrd="0" presId="urn:microsoft.com/office/officeart/2018/2/layout/IconVerticalSolidList"/>
    <dgm:cxn modelId="{174061D9-14B9-4BB5-B70E-D63F512FF6CE}" type="presOf" srcId="{4188A6B3-A079-48C2-859C-813E77170606}" destId="{D93474AC-5E91-4D5D-9A49-B7ECA3C62682}" srcOrd="0" destOrd="0" presId="urn:microsoft.com/office/officeart/2018/2/layout/IconVerticalSolidList"/>
    <dgm:cxn modelId="{42006CDD-3EBD-4B95-B92B-E9CBA1CF22FD}" srcId="{CC3F657E-68AE-41A3-9E07-C5E5F4BC872A}" destId="{4188A6B3-A079-48C2-859C-813E77170606}" srcOrd="0" destOrd="0" parTransId="{523413DB-2D0A-4CBE-8F04-9F3214B0E2D9}" sibTransId="{DDFE41FD-1D7A-487A-A072-194400AF28EA}"/>
    <dgm:cxn modelId="{A3F10BE7-B163-4A8A-B77B-62F73351FEB1}" type="presOf" srcId="{7734B516-7892-4C59-BC82-7DB6B08F2D58}" destId="{E41FAF7E-2A51-44D9-A4A6-7E68269C28FC}" srcOrd="0" destOrd="0" presId="urn:microsoft.com/office/officeart/2018/2/layout/IconVerticalSolidList"/>
    <dgm:cxn modelId="{E8F9F2F3-71D3-45E1-8190-A0C5B31F61AA}" type="presOf" srcId="{6F17270C-2B6C-4E91-BB18-838C9A5114E0}" destId="{2E6162CB-23EA-4E27-8528-41C459D93434}" srcOrd="0" destOrd="0" presId="urn:microsoft.com/office/officeart/2018/2/layout/IconVerticalSolidList"/>
    <dgm:cxn modelId="{F0F650FB-240B-4D26-8972-FFE3E5F4C921}" srcId="{4188A6B3-A079-48C2-859C-813E77170606}" destId="{6F17270C-2B6C-4E91-BB18-838C9A5114E0}" srcOrd="0" destOrd="0" parTransId="{2C5FC3AE-A925-4D88-81C1-84F2899B2177}" sibTransId="{EDCC6596-195D-4377-A2AC-4FC31DF6DC6D}"/>
    <dgm:cxn modelId="{DBECBDDC-8A83-4D01-BDF3-71277D925E93}" type="presParOf" srcId="{E72872F2-D5E5-4231-B872-917E1E4E5C47}" destId="{D5A9CC05-8B44-4580-9D8D-BF008B2F7198}" srcOrd="0" destOrd="0" presId="urn:microsoft.com/office/officeart/2018/2/layout/IconVerticalSolidList"/>
    <dgm:cxn modelId="{194F2C6A-A43F-4168-BB8A-3F9CED2D613D}" type="presParOf" srcId="{D5A9CC05-8B44-4580-9D8D-BF008B2F7198}" destId="{D79EEF96-C5D2-43F7-B6FB-7BE5C0FB15CF}" srcOrd="0" destOrd="0" presId="urn:microsoft.com/office/officeart/2018/2/layout/IconVerticalSolidList"/>
    <dgm:cxn modelId="{D20291E5-D520-4363-94FA-259C15D48FAF}" type="presParOf" srcId="{D5A9CC05-8B44-4580-9D8D-BF008B2F7198}" destId="{4A485893-170F-443C-BF84-A938CACF0859}" srcOrd="1" destOrd="0" presId="urn:microsoft.com/office/officeart/2018/2/layout/IconVerticalSolidList"/>
    <dgm:cxn modelId="{B10BD8FE-581F-4A03-9EEA-7035FAD0EB18}" type="presParOf" srcId="{D5A9CC05-8B44-4580-9D8D-BF008B2F7198}" destId="{C1DBD353-8976-4584-B597-F6AA0FC29A92}" srcOrd="2" destOrd="0" presId="urn:microsoft.com/office/officeart/2018/2/layout/IconVerticalSolidList"/>
    <dgm:cxn modelId="{6E0D8610-717A-4253-B1EC-3452325EDEFD}" type="presParOf" srcId="{D5A9CC05-8B44-4580-9D8D-BF008B2F7198}" destId="{D93474AC-5E91-4D5D-9A49-B7ECA3C62682}" srcOrd="3" destOrd="0" presId="urn:microsoft.com/office/officeart/2018/2/layout/IconVerticalSolidList"/>
    <dgm:cxn modelId="{9B76EFC9-4A73-490E-B0F9-F0CE80B071E5}" type="presParOf" srcId="{D5A9CC05-8B44-4580-9D8D-BF008B2F7198}" destId="{2E6162CB-23EA-4E27-8528-41C459D93434}" srcOrd="4" destOrd="0" presId="urn:microsoft.com/office/officeart/2018/2/layout/IconVerticalSolidList"/>
    <dgm:cxn modelId="{5F5C66AE-FF7B-48D2-BDCD-D1CBDC32478C}" type="presParOf" srcId="{E72872F2-D5E5-4231-B872-917E1E4E5C47}" destId="{2B1449B2-F42A-4DDB-A741-295788816344}" srcOrd="1" destOrd="0" presId="urn:microsoft.com/office/officeart/2018/2/layout/IconVerticalSolidList"/>
    <dgm:cxn modelId="{71E05F62-759B-4399-B492-EB21D72A9316}" type="presParOf" srcId="{E72872F2-D5E5-4231-B872-917E1E4E5C47}" destId="{9FA6366C-F03B-4FD1-8062-24BB2F7BD2D3}" srcOrd="2" destOrd="0" presId="urn:microsoft.com/office/officeart/2018/2/layout/IconVerticalSolidList"/>
    <dgm:cxn modelId="{DD497D24-452B-423F-873C-9B126B5378BF}" type="presParOf" srcId="{9FA6366C-F03B-4FD1-8062-24BB2F7BD2D3}" destId="{653870DF-CCF6-46E4-8395-F2F50F95D39B}" srcOrd="0" destOrd="0" presId="urn:microsoft.com/office/officeart/2018/2/layout/IconVerticalSolidList"/>
    <dgm:cxn modelId="{0B225F1C-B431-4ABB-A7ED-56EDCA32EC21}" type="presParOf" srcId="{9FA6366C-F03B-4FD1-8062-24BB2F7BD2D3}" destId="{282BBC47-7AF0-4B75-9AAE-3D046C05776A}" srcOrd="1" destOrd="0" presId="urn:microsoft.com/office/officeart/2018/2/layout/IconVerticalSolidList"/>
    <dgm:cxn modelId="{6D8013D5-4974-4E20-9038-691D84ED58AD}" type="presParOf" srcId="{9FA6366C-F03B-4FD1-8062-24BB2F7BD2D3}" destId="{A5DC4887-CFE0-46B4-9DBA-59F5162A4D2A}" srcOrd="2" destOrd="0" presId="urn:microsoft.com/office/officeart/2018/2/layout/IconVerticalSolidList"/>
    <dgm:cxn modelId="{E9E30235-05F2-4A23-8F50-910BD8A6754B}" type="presParOf" srcId="{9FA6366C-F03B-4FD1-8062-24BB2F7BD2D3}" destId="{F1CD9524-E9D2-4085-989F-382A63C7D1D3}" srcOrd="3" destOrd="0" presId="urn:microsoft.com/office/officeart/2018/2/layout/IconVerticalSolidList"/>
    <dgm:cxn modelId="{FA05634A-22B4-4DBB-856C-975D2E092B1A}" type="presParOf" srcId="{E72872F2-D5E5-4231-B872-917E1E4E5C47}" destId="{544BE396-696E-4219-9225-680F64B00BFC}" srcOrd="3" destOrd="0" presId="urn:microsoft.com/office/officeart/2018/2/layout/IconVerticalSolidList"/>
    <dgm:cxn modelId="{A0DAF810-77CB-4B48-9888-D1E34F675ED6}" type="presParOf" srcId="{E72872F2-D5E5-4231-B872-917E1E4E5C47}" destId="{B89B96C7-BB57-45F2-AC6E-9A18EBBF685C}" srcOrd="4" destOrd="0" presId="urn:microsoft.com/office/officeart/2018/2/layout/IconVerticalSolidList"/>
    <dgm:cxn modelId="{425D6E6B-6E58-47AC-8673-4FAA46FC4A8E}" type="presParOf" srcId="{B89B96C7-BB57-45F2-AC6E-9A18EBBF685C}" destId="{1A0CD3E8-5445-4CB7-9FC4-92E739DF1FE3}" srcOrd="0" destOrd="0" presId="urn:microsoft.com/office/officeart/2018/2/layout/IconVerticalSolidList"/>
    <dgm:cxn modelId="{97456831-5DC8-46FA-90AE-DD0A9D22E81A}" type="presParOf" srcId="{B89B96C7-BB57-45F2-AC6E-9A18EBBF685C}" destId="{1C8B31CF-7E6B-4B1D-A3F1-37D3AC6BAB24}" srcOrd="1" destOrd="0" presId="urn:microsoft.com/office/officeart/2018/2/layout/IconVerticalSolidList"/>
    <dgm:cxn modelId="{4829AE63-0DA3-4022-B22A-D4B624913352}" type="presParOf" srcId="{B89B96C7-BB57-45F2-AC6E-9A18EBBF685C}" destId="{A3A33B7C-71C5-43EE-848D-590355113675}" srcOrd="2" destOrd="0" presId="urn:microsoft.com/office/officeart/2018/2/layout/IconVerticalSolidList"/>
    <dgm:cxn modelId="{21FC3BB7-ECB7-4990-8771-546EDAEC02C3}" type="presParOf" srcId="{B89B96C7-BB57-45F2-AC6E-9A18EBBF685C}" destId="{E41FAF7E-2A51-44D9-A4A6-7E68269C28FC}" srcOrd="3" destOrd="0" presId="urn:microsoft.com/office/officeart/2018/2/layout/IconVerticalSolidList"/>
    <dgm:cxn modelId="{1B42E24F-432C-4283-812E-813575E8C3FD}" type="presParOf" srcId="{E72872F2-D5E5-4231-B872-917E1E4E5C47}" destId="{0CAF1AAD-EF19-43F4-B8D5-0112CE05F0A9}" srcOrd="5" destOrd="0" presId="urn:microsoft.com/office/officeart/2018/2/layout/IconVerticalSolidList"/>
    <dgm:cxn modelId="{A4A35542-9E63-46D6-B7C5-E4A2DEEE50F5}" type="presParOf" srcId="{E72872F2-D5E5-4231-B872-917E1E4E5C47}" destId="{62B88E73-B646-4070-84B4-76EEB470AD5A}" srcOrd="6" destOrd="0" presId="urn:microsoft.com/office/officeart/2018/2/layout/IconVerticalSolidList"/>
    <dgm:cxn modelId="{658A5F48-17A9-4E0D-9529-6D0A3DF6875C}" type="presParOf" srcId="{62B88E73-B646-4070-84B4-76EEB470AD5A}" destId="{1AA380F2-720B-4DAA-BB97-87A43904B64E}" srcOrd="0" destOrd="0" presId="urn:microsoft.com/office/officeart/2018/2/layout/IconVerticalSolidList"/>
    <dgm:cxn modelId="{607F7D4E-2641-484D-AF9C-2E5F912B88D4}" type="presParOf" srcId="{62B88E73-B646-4070-84B4-76EEB470AD5A}" destId="{0BBF2C5C-E438-4D8A-89E4-DDA2BA77DA3A}" srcOrd="1" destOrd="0" presId="urn:microsoft.com/office/officeart/2018/2/layout/IconVerticalSolidList"/>
    <dgm:cxn modelId="{6AFA138A-0025-4A07-9F07-85F8E1193A01}" type="presParOf" srcId="{62B88E73-B646-4070-84B4-76EEB470AD5A}" destId="{EF711D3E-D707-48B9-ABE4-F20F4AA10FD1}" srcOrd="2" destOrd="0" presId="urn:microsoft.com/office/officeart/2018/2/layout/IconVerticalSolidList"/>
    <dgm:cxn modelId="{04349A0B-402A-4F5F-834E-B8EFAA73CA89}" type="presParOf" srcId="{62B88E73-B646-4070-84B4-76EEB470AD5A}" destId="{780805BF-178C-41BC-B047-66DDBF5E54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B988CB-3E3F-4C1C-BCE8-25066D620F1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8B252B-03A2-4270-98FD-F2F26668F7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The statistical method known for its ability to forecast and comprehend time series data, which encapsulates autoregressive, integrated, and moving average components, is the foundation of our project: the ARIMA model.</a:t>
          </a:r>
        </a:p>
      </dgm:t>
    </dgm:pt>
    <dgm:pt modelId="{C97FB1EB-6F58-41F2-9799-6BB59ACF45B7}" type="parTrans" cxnId="{F63577EF-0726-419D-8E14-20FD0AB316CB}">
      <dgm:prSet/>
      <dgm:spPr/>
      <dgm:t>
        <a:bodyPr/>
        <a:lstStyle/>
        <a:p>
          <a:endParaRPr lang="en-US"/>
        </a:p>
      </dgm:t>
    </dgm:pt>
    <dgm:pt modelId="{73DA4141-E4A4-49E3-9416-03629BBF6B63}" type="sibTrans" cxnId="{F63577EF-0726-419D-8E14-20FD0AB316CB}">
      <dgm:prSet/>
      <dgm:spPr/>
      <dgm:t>
        <a:bodyPr/>
        <a:lstStyle/>
        <a:p>
          <a:endParaRPr lang="en-US"/>
        </a:p>
      </dgm:t>
    </dgm:pt>
    <dgm:pt modelId="{23556C3D-AAC8-49D6-BCFA-3230E27DF8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Each financial indicator was modeled using an ARIMA configuration of order=(1, 1, 1), indicating the model includes one autoregressive term, one difference, and one moving average term.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1527D2-E4A9-4391-A730-A24B7DF26BF2}" type="parTrans" cxnId="{B9DD4A45-3EB1-44F6-BF0A-BE009D2803BC}">
      <dgm:prSet/>
      <dgm:spPr/>
      <dgm:t>
        <a:bodyPr/>
        <a:lstStyle/>
        <a:p>
          <a:endParaRPr lang="en-US"/>
        </a:p>
      </dgm:t>
    </dgm:pt>
    <dgm:pt modelId="{6EF542DD-0B92-461C-974E-851E9E8A5A1A}" type="sibTrans" cxnId="{B9DD4A45-3EB1-44F6-BF0A-BE009D2803BC}">
      <dgm:prSet/>
      <dgm:spPr/>
      <dgm:t>
        <a:bodyPr/>
        <a:lstStyle/>
        <a:p>
          <a:endParaRPr lang="en-US"/>
        </a:p>
      </dgm:t>
    </dgm:pt>
    <dgm:pt modelId="{E782FB04-F85D-48B8-B58B-ABE09B630F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model forecasts the next 252 business days, providing insights into future trends of the financial indicators.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BBE248-D21A-42C3-A097-4BE4E4AD704A}" type="parTrans" cxnId="{5DEF79AD-B481-4396-9610-B2CBEF693550}">
      <dgm:prSet/>
      <dgm:spPr/>
      <dgm:t>
        <a:bodyPr/>
        <a:lstStyle/>
        <a:p>
          <a:endParaRPr lang="en-US"/>
        </a:p>
      </dgm:t>
    </dgm:pt>
    <dgm:pt modelId="{DEA9B3A2-0E12-43F8-ABB7-5A603A34CCDB}" type="sibTrans" cxnId="{5DEF79AD-B481-4396-9610-B2CBEF693550}">
      <dgm:prSet/>
      <dgm:spPr/>
      <dgm:t>
        <a:bodyPr/>
        <a:lstStyle/>
        <a:p>
          <a:endParaRPr lang="en-US"/>
        </a:p>
      </dgm:t>
    </dgm:pt>
    <dgm:pt modelId="{110403FF-FD25-49C4-8680-BAEB7ED38D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By converting unprocessed data into an easily accessible roadmap, this method enables stakeholders to plan ahead and strategically address future economic ups and downs.</a:t>
          </a:r>
        </a:p>
      </dgm:t>
    </dgm:pt>
    <dgm:pt modelId="{7EC5F9B8-D25E-4E45-9772-109487F919DD}" type="parTrans" cxnId="{EC15C71E-CD71-47AD-AF08-26D5B318EB4B}">
      <dgm:prSet/>
      <dgm:spPr/>
      <dgm:t>
        <a:bodyPr/>
        <a:lstStyle/>
        <a:p>
          <a:endParaRPr lang="en-US"/>
        </a:p>
      </dgm:t>
    </dgm:pt>
    <dgm:pt modelId="{8A0D7231-78E6-41CB-A638-0A74F3A90D3E}" type="sibTrans" cxnId="{EC15C71E-CD71-47AD-AF08-26D5B318EB4B}">
      <dgm:prSet/>
      <dgm:spPr/>
      <dgm:t>
        <a:bodyPr/>
        <a:lstStyle/>
        <a:p>
          <a:endParaRPr lang="en-US"/>
        </a:p>
      </dgm:t>
    </dgm:pt>
    <dgm:pt modelId="{ED13863B-137D-4FBB-A0E4-C75ED81DD540}" type="pres">
      <dgm:prSet presAssocID="{19B988CB-3E3F-4C1C-BCE8-25066D620F1D}" presName="root" presStyleCnt="0">
        <dgm:presLayoutVars>
          <dgm:dir/>
          <dgm:resizeHandles val="exact"/>
        </dgm:presLayoutVars>
      </dgm:prSet>
      <dgm:spPr/>
    </dgm:pt>
    <dgm:pt modelId="{636236A5-680F-4532-B0FB-2548FEF7C05F}" type="pres">
      <dgm:prSet presAssocID="{F78B252B-03A2-4270-98FD-F2F26668F7FC}" presName="compNode" presStyleCnt="0"/>
      <dgm:spPr/>
    </dgm:pt>
    <dgm:pt modelId="{8573906A-FDAB-4495-83B1-21E2F7D44E4F}" type="pres">
      <dgm:prSet presAssocID="{F78B252B-03A2-4270-98FD-F2F26668F7FC}" presName="bgRect" presStyleLbl="bgShp" presStyleIdx="0" presStyleCnt="4"/>
      <dgm:spPr/>
    </dgm:pt>
    <dgm:pt modelId="{181097DC-B401-485A-906C-929D54E577F3}" type="pres">
      <dgm:prSet presAssocID="{F78B252B-03A2-4270-98FD-F2F26668F7F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AE1221C-31D5-4E45-9515-6F4CF340CCB1}" type="pres">
      <dgm:prSet presAssocID="{F78B252B-03A2-4270-98FD-F2F26668F7FC}" presName="spaceRect" presStyleCnt="0"/>
      <dgm:spPr/>
    </dgm:pt>
    <dgm:pt modelId="{83DA788E-3324-4798-978E-F294BB518D85}" type="pres">
      <dgm:prSet presAssocID="{F78B252B-03A2-4270-98FD-F2F26668F7FC}" presName="parTx" presStyleLbl="revTx" presStyleIdx="0" presStyleCnt="4" custScaleX="104053">
        <dgm:presLayoutVars>
          <dgm:chMax val="0"/>
          <dgm:chPref val="0"/>
        </dgm:presLayoutVars>
      </dgm:prSet>
      <dgm:spPr/>
    </dgm:pt>
    <dgm:pt modelId="{1DEF30D5-A58E-4311-BF45-1C70D6FB840E}" type="pres">
      <dgm:prSet presAssocID="{73DA4141-E4A4-49E3-9416-03629BBF6B63}" presName="sibTrans" presStyleCnt="0"/>
      <dgm:spPr/>
    </dgm:pt>
    <dgm:pt modelId="{41BAE957-C1EE-41F2-A7C9-AA5144105DBE}" type="pres">
      <dgm:prSet presAssocID="{23556C3D-AAC8-49D6-BCFA-3230E27DF899}" presName="compNode" presStyleCnt="0"/>
      <dgm:spPr/>
    </dgm:pt>
    <dgm:pt modelId="{96A0B3D2-7C21-4AAD-8CA5-70A3B658D78E}" type="pres">
      <dgm:prSet presAssocID="{23556C3D-AAC8-49D6-BCFA-3230E27DF899}" presName="bgRect" presStyleLbl="bgShp" presStyleIdx="1" presStyleCnt="4"/>
      <dgm:spPr/>
    </dgm:pt>
    <dgm:pt modelId="{5BB51711-DA26-47B7-95E8-8A5051BC5397}" type="pres">
      <dgm:prSet presAssocID="{23556C3D-AAC8-49D6-BCFA-3230E27DF8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F50134A-404B-4EF2-99CE-7CB5BA48370F}" type="pres">
      <dgm:prSet presAssocID="{23556C3D-AAC8-49D6-BCFA-3230E27DF899}" presName="spaceRect" presStyleCnt="0"/>
      <dgm:spPr/>
    </dgm:pt>
    <dgm:pt modelId="{C4099D31-DBD3-45BA-80CB-4B4C8924111A}" type="pres">
      <dgm:prSet presAssocID="{23556C3D-AAC8-49D6-BCFA-3230E27DF899}" presName="parTx" presStyleLbl="revTx" presStyleIdx="1" presStyleCnt="4">
        <dgm:presLayoutVars>
          <dgm:chMax val="0"/>
          <dgm:chPref val="0"/>
        </dgm:presLayoutVars>
      </dgm:prSet>
      <dgm:spPr/>
    </dgm:pt>
    <dgm:pt modelId="{2DD87544-4475-4750-A139-C0764ED613D8}" type="pres">
      <dgm:prSet presAssocID="{6EF542DD-0B92-461C-974E-851E9E8A5A1A}" presName="sibTrans" presStyleCnt="0"/>
      <dgm:spPr/>
    </dgm:pt>
    <dgm:pt modelId="{FF59C67C-8F0D-4272-9B31-B8A10E15A22B}" type="pres">
      <dgm:prSet presAssocID="{E782FB04-F85D-48B8-B58B-ABE09B630F5A}" presName="compNode" presStyleCnt="0"/>
      <dgm:spPr/>
    </dgm:pt>
    <dgm:pt modelId="{0940F992-CE27-412C-86C8-BC17767CB93F}" type="pres">
      <dgm:prSet presAssocID="{E782FB04-F85D-48B8-B58B-ABE09B630F5A}" presName="bgRect" presStyleLbl="bgShp" presStyleIdx="2" presStyleCnt="4"/>
      <dgm:spPr/>
    </dgm:pt>
    <dgm:pt modelId="{33699259-0150-4798-824A-9F162A09ADEE}" type="pres">
      <dgm:prSet presAssocID="{E782FB04-F85D-48B8-B58B-ABE09B630F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B81C3A0-40B5-4FF6-9908-3ED7C580EFC0}" type="pres">
      <dgm:prSet presAssocID="{E782FB04-F85D-48B8-B58B-ABE09B630F5A}" presName="spaceRect" presStyleCnt="0"/>
      <dgm:spPr/>
    </dgm:pt>
    <dgm:pt modelId="{4391519A-AF83-47DA-9C67-E950F49AA330}" type="pres">
      <dgm:prSet presAssocID="{E782FB04-F85D-48B8-B58B-ABE09B630F5A}" presName="parTx" presStyleLbl="revTx" presStyleIdx="2" presStyleCnt="4">
        <dgm:presLayoutVars>
          <dgm:chMax val="0"/>
          <dgm:chPref val="0"/>
        </dgm:presLayoutVars>
      </dgm:prSet>
      <dgm:spPr/>
    </dgm:pt>
    <dgm:pt modelId="{E3F3C8D6-0917-49C0-ABD6-1E760A700FC9}" type="pres">
      <dgm:prSet presAssocID="{DEA9B3A2-0E12-43F8-ABB7-5A603A34CCDB}" presName="sibTrans" presStyleCnt="0"/>
      <dgm:spPr/>
    </dgm:pt>
    <dgm:pt modelId="{9F952C26-38A2-4BAC-AA22-F711CC0DA0BB}" type="pres">
      <dgm:prSet presAssocID="{110403FF-FD25-49C4-8680-BAEB7ED38D58}" presName="compNode" presStyleCnt="0"/>
      <dgm:spPr/>
    </dgm:pt>
    <dgm:pt modelId="{914CBD0A-A029-4C0D-9447-D8417E2E4CD5}" type="pres">
      <dgm:prSet presAssocID="{110403FF-FD25-49C4-8680-BAEB7ED38D58}" presName="bgRect" presStyleLbl="bgShp" presStyleIdx="3" presStyleCnt="4"/>
      <dgm:spPr/>
    </dgm:pt>
    <dgm:pt modelId="{6F40BA82-7889-48CB-9943-CE6636356004}" type="pres">
      <dgm:prSet presAssocID="{110403FF-FD25-49C4-8680-BAEB7ED38D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B4FC1A0-2273-4F58-A12A-9025DF295DB1}" type="pres">
      <dgm:prSet presAssocID="{110403FF-FD25-49C4-8680-BAEB7ED38D58}" presName="spaceRect" presStyleCnt="0"/>
      <dgm:spPr/>
    </dgm:pt>
    <dgm:pt modelId="{8D33E3A6-155A-4FEC-8876-70D25D0A051A}" type="pres">
      <dgm:prSet presAssocID="{110403FF-FD25-49C4-8680-BAEB7ED38D5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C15C71E-CD71-47AD-AF08-26D5B318EB4B}" srcId="{19B988CB-3E3F-4C1C-BCE8-25066D620F1D}" destId="{110403FF-FD25-49C4-8680-BAEB7ED38D58}" srcOrd="3" destOrd="0" parTransId="{7EC5F9B8-D25E-4E45-9772-109487F919DD}" sibTransId="{8A0D7231-78E6-41CB-A638-0A74F3A90D3E}"/>
    <dgm:cxn modelId="{DB91DA28-F3DC-0E45-9549-71A5F58EFBED}" type="presOf" srcId="{19B988CB-3E3F-4C1C-BCE8-25066D620F1D}" destId="{ED13863B-137D-4FBB-A0E4-C75ED81DD540}" srcOrd="0" destOrd="0" presId="urn:microsoft.com/office/officeart/2018/2/layout/IconVerticalSolidList"/>
    <dgm:cxn modelId="{2E46FA35-7C0C-DF43-B469-192408C7F61B}" type="presOf" srcId="{E782FB04-F85D-48B8-B58B-ABE09B630F5A}" destId="{4391519A-AF83-47DA-9C67-E950F49AA330}" srcOrd="0" destOrd="0" presId="urn:microsoft.com/office/officeart/2018/2/layout/IconVerticalSolidList"/>
    <dgm:cxn modelId="{B9DD4A45-3EB1-44F6-BF0A-BE009D2803BC}" srcId="{19B988CB-3E3F-4C1C-BCE8-25066D620F1D}" destId="{23556C3D-AAC8-49D6-BCFA-3230E27DF899}" srcOrd="1" destOrd="0" parTransId="{BE1527D2-E4A9-4391-A730-A24B7DF26BF2}" sibTransId="{6EF542DD-0B92-461C-974E-851E9E8A5A1A}"/>
    <dgm:cxn modelId="{5DEF79AD-B481-4396-9610-B2CBEF693550}" srcId="{19B988CB-3E3F-4C1C-BCE8-25066D620F1D}" destId="{E782FB04-F85D-48B8-B58B-ABE09B630F5A}" srcOrd="2" destOrd="0" parTransId="{23BBE248-D21A-42C3-A097-4BE4E4AD704A}" sibTransId="{DEA9B3A2-0E12-43F8-ABB7-5A603A34CCDB}"/>
    <dgm:cxn modelId="{9731A4C3-8F53-3345-85B9-2D54D930459D}" type="presOf" srcId="{F78B252B-03A2-4270-98FD-F2F26668F7FC}" destId="{83DA788E-3324-4798-978E-F294BB518D85}" srcOrd="0" destOrd="0" presId="urn:microsoft.com/office/officeart/2018/2/layout/IconVerticalSolidList"/>
    <dgm:cxn modelId="{2C51B5D4-16EC-5F45-8FBC-26F39B3641E8}" type="presOf" srcId="{23556C3D-AAC8-49D6-BCFA-3230E27DF899}" destId="{C4099D31-DBD3-45BA-80CB-4B4C8924111A}" srcOrd="0" destOrd="0" presId="urn:microsoft.com/office/officeart/2018/2/layout/IconVerticalSolidList"/>
    <dgm:cxn modelId="{F63577EF-0726-419D-8E14-20FD0AB316CB}" srcId="{19B988CB-3E3F-4C1C-BCE8-25066D620F1D}" destId="{F78B252B-03A2-4270-98FD-F2F26668F7FC}" srcOrd="0" destOrd="0" parTransId="{C97FB1EB-6F58-41F2-9799-6BB59ACF45B7}" sibTransId="{73DA4141-E4A4-49E3-9416-03629BBF6B63}"/>
    <dgm:cxn modelId="{6AE3E2EF-3119-D245-B615-26A025F64C78}" type="presOf" srcId="{110403FF-FD25-49C4-8680-BAEB7ED38D58}" destId="{8D33E3A6-155A-4FEC-8876-70D25D0A051A}" srcOrd="0" destOrd="0" presId="urn:microsoft.com/office/officeart/2018/2/layout/IconVerticalSolidList"/>
    <dgm:cxn modelId="{DDD592D4-B26E-4E44-86E2-4437672F2A3D}" type="presParOf" srcId="{ED13863B-137D-4FBB-A0E4-C75ED81DD540}" destId="{636236A5-680F-4532-B0FB-2548FEF7C05F}" srcOrd="0" destOrd="0" presId="urn:microsoft.com/office/officeart/2018/2/layout/IconVerticalSolidList"/>
    <dgm:cxn modelId="{97DD2351-67DD-9D48-9CD9-DD738FE34115}" type="presParOf" srcId="{636236A5-680F-4532-B0FB-2548FEF7C05F}" destId="{8573906A-FDAB-4495-83B1-21E2F7D44E4F}" srcOrd="0" destOrd="0" presId="urn:microsoft.com/office/officeart/2018/2/layout/IconVerticalSolidList"/>
    <dgm:cxn modelId="{2E373C13-A1A0-BD40-82D6-F5364197770D}" type="presParOf" srcId="{636236A5-680F-4532-B0FB-2548FEF7C05F}" destId="{181097DC-B401-485A-906C-929D54E577F3}" srcOrd="1" destOrd="0" presId="urn:microsoft.com/office/officeart/2018/2/layout/IconVerticalSolidList"/>
    <dgm:cxn modelId="{DF7C2F21-F750-AE4A-B671-03B8F8172E5F}" type="presParOf" srcId="{636236A5-680F-4532-B0FB-2548FEF7C05F}" destId="{2AE1221C-31D5-4E45-9515-6F4CF340CCB1}" srcOrd="2" destOrd="0" presId="urn:microsoft.com/office/officeart/2018/2/layout/IconVerticalSolidList"/>
    <dgm:cxn modelId="{686EBA00-632D-464C-AA00-B718B2CAA7B0}" type="presParOf" srcId="{636236A5-680F-4532-B0FB-2548FEF7C05F}" destId="{83DA788E-3324-4798-978E-F294BB518D85}" srcOrd="3" destOrd="0" presId="urn:microsoft.com/office/officeart/2018/2/layout/IconVerticalSolidList"/>
    <dgm:cxn modelId="{A4077AFF-CC25-A543-8CDF-CA1FD1885364}" type="presParOf" srcId="{ED13863B-137D-4FBB-A0E4-C75ED81DD540}" destId="{1DEF30D5-A58E-4311-BF45-1C70D6FB840E}" srcOrd="1" destOrd="0" presId="urn:microsoft.com/office/officeart/2018/2/layout/IconVerticalSolidList"/>
    <dgm:cxn modelId="{599B3360-12C9-0D47-89B5-1572763ABA55}" type="presParOf" srcId="{ED13863B-137D-4FBB-A0E4-C75ED81DD540}" destId="{41BAE957-C1EE-41F2-A7C9-AA5144105DBE}" srcOrd="2" destOrd="0" presId="urn:microsoft.com/office/officeart/2018/2/layout/IconVerticalSolidList"/>
    <dgm:cxn modelId="{119AB6A3-ED0D-A245-92AE-53DBAF4DA167}" type="presParOf" srcId="{41BAE957-C1EE-41F2-A7C9-AA5144105DBE}" destId="{96A0B3D2-7C21-4AAD-8CA5-70A3B658D78E}" srcOrd="0" destOrd="0" presId="urn:microsoft.com/office/officeart/2018/2/layout/IconVerticalSolidList"/>
    <dgm:cxn modelId="{E0FBF354-BD0A-C74F-878A-480264D77691}" type="presParOf" srcId="{41BAE957-C1EE-41F2-A7C9-AA5144105DBE}" destId="{5BB51711-DA26-47B7-95E8-8A5051BC5397}" srcOrd="1" destOrd="0" presId="urn:microsoft.com/office/officeart/2018/2/layout/IconVerticalSolidList"/>
    <dgm:cxn modelId="{3CC02A0F-7D65-994F-8380-09B57AD4F518}" type="presParOf" srcId="{41BAE957-C1EE-41F2-A7C9-AA5144105DBE}" destId="{AF50134A-404B-4EF2-99CE-7CB5BA48370F}" srcOrd="2" destOrd="0" presId="urn:microsoft.com/office/officeart/2018/2/layout/IconVerticalSolidList"/>
    <dgm:cxn modelId="{86FE7857-154F-4149-A2AA-16C3C2446067}" type="presParOf" srcId="{41BAE957-C1EE-41F2-A7C9-AA5144105DBE}" destId="{C4099D31-DBD3-45BA-80CB-4B4C8924111A}" srcOrd="3" destOrd="0" presId="urn:microsoft.com/office/officeart/2018/2/layout/IconVerticalSolidList"/>
    <dgm:cxn modelId="{4A44F148-E2F7-A742-9E94-DEC0C0001DE7}" type="presParOf" srcId="{ED13863B-137D-4FBB-A0E4-C75ED81DD540}" destId="{2DD87544-4475-4750-A139-C0764ED613D8}" srcOrd="3" destOrd="0" presId="urn:microsoft.com/office/officeart/2018/2/layout/IconVerticalSolidList"/>
    <dgm:cxn modelId="{77B1C017-B181-3444-AE10-35917C1E9C59}" type="presParOf" srcId="{ED13863B-137D-4FBB-A0E4-C75ED81DD540}" destId="{FF59C67C-8F0D-4272-9B31-B8A10E15A22B}" srcOrd="4" destOrd="0" presId="urn:microsoft.com/office/officeart/2018/2/layout/IconVerticalSolidList"/>
    <dgm:cxn modelId="{B4395C34-1F92-D149-A956-D163645E858D}" type="presParOf" srcId="{FF59C67C-8F0D-4272-9B31-B8A10E15A22B}" destId="{0940F992-CE27-412C-86C8-BC17767CB93F}" srcOrd="0" destOrd="0" presId="urn:microsoft.com/office/officeart/2018/2/layout/IconVerticalSolidList"/>
    <dgm:cxn modelId="{90BDD00A-2418-C542-9958-8F9B4B497CE6}" type="presParOf" srcId="{FF59C67C-8F0D-4272-9B31-B8A10E15A22B}" destId="{33699259-0150-4798-824A-9F162A09ADEE}" srcOrd="1" destOrd="0" presId="urn:microsoft.com/office/officeart/2018/2/layout/IconVerticalSolidList"/>
    <dgm:cxn modelId="{7D5D938F-0AC0-8547-8914-B8A7617E70BA}" type="presParOf" srcId="{FF59C67C-8F0D-4272-9B31-B8A10E15A22B}" destId="{CB81C3A0-40B5-4FF6-9908-3ED7C580EFC0}" srcOrd="2" destOrd="0" presId="urn:microsoft.com/office/officeart/2018/2/layout/IconVerticalSolidList"/>
    <dgm:cxn modelId="{74E57706-E084-A841-A9A1-EF83BE7DFDB1}" type="presParOf" srcId="{FF59C67C-8F0D-4272-9B31-B8A10E15A22B}" destId="{4391519A-AF83-47DA-9C67-E950F49AA330}" srcOrd="3" destOrd="0" presId="urn:microsoft.com/office/officeart/2018/2/layout/IconVerticalSolidList"/>
    <dgm:cxn modelId="{B3BCC407-D169-9F4C-9990-CEBE3D3631B6}" type="presParOf" srcId="{ED13863B-137D-4FBB-A0E4-C75ED81DD540}" destId="{E3F3C8D6-0917-49C0-ABD6-1E760A700FC9}" srcOrd="5" destOrd="0" presId="urn:microsoft.com/office/officeart/2018/2/layout/IconVerticalSolidList"/>
    <dgm:cxn modelId="{01C1D26C-4C4A-F846-87D8-42FE5559909A}" type="presParOf" srcId="{ED13863B-137D-4FBB-A0E4-C75ED81DD540}" destId="{9F952C26-38A2-4BAC-AA22-F711CC0DA0BB}" srcOrd="6" destOrd="0" presId="urn:microsoft.com/office/officeart/2018/2/layout/IconVerticalSolidList"/>
    <dgm:cxn modelId="{238779B5-95D6-8A46-8254-F28FA3A1DF11}" type="presParOf" srcId="{9F952C26-38A2-4BAC-AA22-F711CC0DA0BB}" destId="{914CBD0A-A029-4C0D-9447-D8417E2E4CD5}" srcOrd="0" destOrd="0" presId="urn:microsoft.com/office/officeart/2018/2/layout/IconVerticalSolidList"/>
    <dgm:cxn modelId="{6DFCB2B9-C9A2-A94C-B93C-106397A91B12}" type="presParOf" srcId="{9F952C26-38A2-4BAC-AA22-F711CC0DA0BB}" destId="{6F40BA82-7889-48CB-9943-CE6636356004}" srcOrd="1" destOrd="0" presId="urn:microsoft.com/office/officeart/2018/2/layout/IconVerticalSolidList"/>
    <dgm:cxn modelId="{FF11F470-DF9F-1F4D-B1FF-6C39B86C38FB}" type="presParOf" srcId="{9F952C26-38A2-4BAC-AA22-F711CC0DA0BB}" destId="{2B4FC1A0-2273-4F58-A12A-9025DF295DB1}" srcOrd="2" destOrd="0" presId="urn:microsoft.com/office/officeart/2018/2/layout/IconVerticalSolidList"/>
    <dgm:cxn modelId="{508A05E3-DE75-EB4F-8841-6967B7D6B359}" type="presParOf" srcId="{9F952C26-38A2-4BAC-AA22-F711CC0DA0BB}" destId="{8D33E3A6-155A-4FEC-8876-70D25D0A05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D7BA47-925E-40D4-A1A6-7F183BFC13A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024B9A-3691-45F4-8C0A-5D3C8C0D43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To measure the precision of our forecasts, we employ two critical metrics: Mean Absolute Error (MAE) and Root Mean Squared Error (RMSE), each providing unique insights into our model's performance.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F65B5A-F17C-43ED-BB1E-AE5AEB6C315D}" type="parTrans" cxnId="{1A9CE74E-8A5C-4985-B50A-6FE2F0D06A55}">
      <dgm:prSet/>
      <dgm:spPr/>
      <dgm:t>
        <a:bodyPr/>
        <a:lstStyle/>
        <a:p>
          <a:endParaRPr lang="en-US"/>
        </a:p>
      </dgm:t>
    </dgm:pt>
    <dgm:pt modelId="{8D4BF665-EAB8-4146-BBA0-BACD0580A7C5}" type="sibTrans" cxnId="{1A9CE74E-8A5C-4985-B50A-6FE2F0D06A55}">
      <dgm:prSet/>
      <dgm:spPr/>
      <dgm:t>
        <a:bodyPr/>
        <a:lstStyle/>
        <a:p>
          <a:endParaRPr lang="en-US"/>
        </a:p>
      </dgm:t>
    </dgm:pt>
    <dgm:pt modelId="{3E660596-611B-4AAD-BE80-E08B6A7508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MAE captures the average magnitude of errors in our predictions, offering a clear and straightforward perspective on forecast accuracy without considering the direction of the errors.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B0A30F-4ABC-4E4D-8DC7-8E251D776924}" type="parTrans" cxnId="{DE3FEEAC-413C-47CB-A258-4E867383FD8E}">
      <dgm:prSet/>
      <dgm:spPr/>
      <dgm:t>
        <a:bodyPr/>
        <a:lstStyle/>
        <a:p>
          <a:endParaRPr lang="en-US"/>
        </a:p>
      </dgm:t>
    </dgm:pt>
    <dgm:pt modelId="{C73A1F98-0E11-4B1C-914C-1706622CDD10}" type="sibTrans" cxnId="{DE3FEEAC-413C-47CB-A258-4E867383FD8E}">
      <dgm:prSet/>
      <dgm:spPr/>
      <dgm:t>
        <a:bodyPr/>
        <a:lstStyle/>
        <a:p>
          <a:endParaRPr lang="en-US"/>
        </a:p>
      </dgm:t>
    </dgm:pt>
    <dgm:pt modelId="{842954F7-6178-4E33-BB83-68739EA13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RMSE gauges the square root of the average squared differences between predicted and actual values, heavily penalizing larger errors, thus reflecting both the variance and bias of the predictions.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431560-3F86-4E3B-996A-0FFEE9245EF5}" type="parTrans" cxnId="{316D1023-9184-4C5D-AB07-110FAECCD259}">
      <dgm:prSet/>
      <dgm:spPr/>
      <dgm:t>
        <a:bodyPr/>
        <a:lstStyle/>
        <a:p>
          <a:endParaRPr lang="en-US"/>
        </a:p>
      </dgm:t>
    </dgm:pt>
    <dgm:pt modelId="{302CFCD7-02B1-47D6-8125-A4D64054C5EE}" type="sibTrans" cxnId="{316D1023-9184-4C5D-AB07-110FAECCD259}">
      <dgm:prSet/>
      <dgm:spPr/>
      <dgm:t>
        <a:bodyPr/>
        <a:lstStyle/>
        <a:p>
          <a:endParaRPr lang="en-US"/>
        </a:p>
      </dgm:t>
    </dgm:pt>
    <dgm:pt modelId="{58A8FF72-4BEB-4114-A465-96E15462D2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Lower values of MAE and RMSE are indicative of more accurate forecasts. These metrics serve as our north star, guiding model refinement and ensuring the reliability of our economic insights.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1FF6AD-29E0-45E7-A134-8B89638AC3D5}" type="parTrans" cxnId="{A080E42C-7BE8-4F04-8E32-6672A41FE750}">
      <dgm:prSet/>
      <dgm:spPr/>
      <dgm:t>
        <a:bodyPr/>
        <a:lstStyle/>
        <a:p>
          <a:endParaRPr lang="en-US"/>
        </a:p>
      </dgm:t>
    </dgm:pt>
    <dgm:pt modelId="{C33C13D7-F600-494C-8D01-2B92780CA32D}" type="sibTrans" cxnId="{A080E42C-7BE8-4F04-8E32-6672A41FE750}">
      <dgm:prSet/>
      <dgm:spPr/>
      <dgm:t>
        <a:bodyPr/>
        <a:lstStyle/>
        <a:p>
          <a:endParaRPr lang="en-US"/>
        </a:p>
      </dgm:t>
    </dgm:pt>
    <dgm:pt modelId="{E210F9D5-9016-4F7D-BB17-912A5CE0C69C}" type="pres">
      <dgm:prSet presAssocID="{ADD7BA47-925E-40D4-A1A6-7F183BFC13AF}" presName="root" presStyleCnt="0">
        <dgm:presLayoutVars>
          <dgm:dir/>
          <dgm:resizeHandles val="exact"/>
        </dgm:presLayoutVars>
      </dgm:prSet>
      <dgm:spPr/>
    </dgm:pt>
    <dgm:pt modelId="{77C893CE-1A98-48C7-B604-3817E0E85D7E}" type="pres">
      <dgm:prSet presAssocID="{C2024B9A-3691-45F4-8C0A-5D3C8C0D435C}" presName="compNode" presStyleCnt="0"/>
      <dgm:spPr/>
    </dgm:pt>
    <dgm:pt modelId="{DA30A773-427C-4AAD-B212-DB17FA236A28}" type="pres">
      <dgm:prSet presAssocID="{C2024B9A-3691-45F4-8C0A-5D3C8C0D43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1452C3F-A54B-41AC-B780-09F3C204FBEF}" type="pres">
      <dgm:prSet presAssocID="{C2024B9A-3691-45F4-8C0A-5D3C8C0D435C}" presName="spaceRect" presStyleCnt="0"/>
      <dgm:spPr/>
    </dgm:pt>
    <dgm:pt modelId="{A29573A3-4DF5-454B-BFDF-F5C1B0552AAE}" type="pres">
      <dgm:prSet presAssocID="{C2024B9A-3691-45F4-8C0A-5D3C8C0D435C}" presName="textRect" presStyleLbl="revTx" presStyleIdx="0" presStyleCnt="4">
        <dgm:presLayoutVars>
          <dgm:chMax val="1"/>
          <dgm:chPref val="1"/>
        </dgm:presLayoutVars>
      </dgm:prSet>
      <dgm:spPr/>
    </dgm:pt>
    <dgm:pt modelId="{5C0BCA3D-D5BD-43EC-95A2-0753CB36BFDD}" type="pres">
      <dgm:prSet presAssocID="{8D4BF665-EAB8-4146-BBA0-BACD0580A7C5}" presName="sibTrans" presStyleCnt="0"/>
      <dgm:spPr/>
    </dgm:pt>
    <dgm:pt modelId="{4898D6CB-8776-4262-85B5-6EEAE652F93F}" type="pres">
      <dgm:prSet presAssocID="{3E660596-611B-4AAD-BE80-E08B6A75082D}" presName="compNode" presStyleCnt="0"/>
      <dgm:spPr/>
    </dgm:pt>
    <dgm:pt modelId="{FFCCE182-E1A6-4365-8B56-AE25BF3F7BBC}" type="pres">
      <dgm:prSet presAssocID="{3E660596-611B-4AAD-BE80-E08B6A7508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0895EE1-8451-4824-BBCE-8FCB59E7F0A9}" type="pres">
      <dgm:prSet presAssocID="{3E660596-611B-4AAD-BE80-E08B6A75082D}" presName="spaceRect" presStyleCnt="0"/>
      <dgm:spPr/>
    </dgm:pt>
    <dgm:pt modelId="{CA7CD687-AEC6-4D0B-A14A-C9F83ABC9A9D}" type="pres">
      <dgm:prSet presAssocID="{3E660596-611B-4AAD-BE80-E08B6A75082D}" presName="textRect" presStyleLbl="revTx" presStyleIdx="1" presStyleCnt="4">
        <dgm:presLayoutVars>
          <dgm:chMax val="1"/>
          <dgm:chPref val="1"/>
        </dgm:presLayoutVars>
      </dgm:prSet>
      <dgm:spPr/>
    </dgm:pt>
    <dgm:pt modelId="{F0B7E2EC-2942-4DFD-8329-B0D6EC4389DB}" type="pres">
      <dgm:prSet presAssocID="{C73A1F98-0E11-4B1C-914C-1706622CDD10}" presName="sibTrans" presStyleCnt="0"/>
      <dgm:spPr/>
    </dgm:pt>
    <dgm:pt modelId="{2E9C6677-051D-4A28-81D0-35C5D3B311B9}" type="pres">
      <dgm:prSet presAssocID="{842954F7-6178-4E33-BB83-68739EA13A55}" presName="compNode" presStyleCnt="0"/>
      <dgm:spPr/>
    </dgm:pt>
    <dgm:pt modelId="{3210DAE2-4918-4732-B639-8A96F72197E3}" type="pres">
      <dgm:prSet presAssocID="{842954F7-6178-4E33-BB83-68739EA13A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EA07C527-50FF-404B-B38F-6D8AFF6FCA5C}" type="pres">
      <dgm:prSet presAssocID="{842954F7-6178-4E33-BB83-68739EA13A55}" presName="spaceRect" presStyleCnt="0"/>
      <dgm:spPr/>
    </dgm:pt>
    <dgm:pt modelId="{7968878F-F202-4240-9114-DF152D2E94A3}" type="pres">
      <dgm:prSet presAssocID="{842954F7-6178-4E33-BB83-68739EA13A55}" presName="textRect" presStyleLbl="revTx" presStyleIdx="2" presStyleCnt="4">
        <dgm:presLayoutVars>
          <dgm:chMax val="1"/>
          <dgm:chPref val="1"/>
        </dgm:presLayoutVars>
      </dgm:prSet>
      <dgm:spPr/>
    </dgm:pt>
    <dgm:pt modelId="{136457CA-011B-4741-A6DE-FDF00FAF1E9C}" type="pres">
      <dgm:prSet presAssocID="{302CFCD7-02B1-47D6-8125-A4D64054C5EE}" presName="sibTrans" presStyleCnt="0"/>
      <dgm:spPr/>
    </dgm:pt>
    <dgm:pt modelId="{3DE485F9-57C7-4E16-995C-0ACECB6AD751}" type="pres">
      <dgm:prSet presAssocID="{58A8FF72-4BEB-4114-A465-96E15462D261}" presName="compNode" presStyleCnt="0"/>
      <dgm:spPr/>
    </dgm:pt>
    <dgm:pt modelId="{DE8D4CB6-49A2-48A8-81F1-63E095B0B6D5}" type="pres">
      <dgm:prSet presAssocID="{58A8FF72-4BEB-4114-A465-96E15462D2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9C4CDD2C-01BC-4A25-B432-4A629DB10036}" type="pres">
      <dgm:prSet presAssocID="{58A8FF72-4BEB-4114-A465-96E15462D261}" presName="spaceRect" presStyleCnt="0"/>
      <dgm:spPr/>
    </dgm:pt>
    <dgm:pt modelId="{B9F28F2E-E996-41E0-A05D-BE31727ADE71}" type="pres">
      <dgm:prSet presAssocID="{58A8FF72-4BEB-4114-A465-96E15462D2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16D1023-9184-4C5D-AB07-110FAECCD259}" srcId="{ADD7BA47-925E-40D4-A1A6-7F183BFC13AF}" destId="{842954F7-6178-4E33-BB83-68739EA13A55}" srcOrd="2" destOrd="0" parTransId="{09431560-3F86-4E3B-996A-0FFEE9245EF5}" sibTransId="{302CFCD7-02B1-47D6-8125-A4D64054C5EE}"/>
    <dgm:cxn modelId="{73B2BC26-1A7B-CE42-974B-34623B5493A7}" type="presOf" srcId="{C2024B9A-3691-45F4-8C0A-5D3C8C0D435C}" destId="{A29573A3-4DF5-454B-BFDF-F5C1B0552AAE}" srcOrd="0" destOrd="0" presId="urn:microsoft.com/office/officeart/2018/2/layout/IconLabelList"/>
    <dgm:cxn modelId="{A080E42C-7BE8-4F04-8E32-6672A41FE750}" srcId="{ADD7BA47-925E-40D4-A1A6-7F183BFC13AF}" destId="{58A8FF72-4BEB-4114-A465-96E15462D261}" srcOrd="3" destOrd="0" parTransId="{1D1FF6AD-29E0-45E7-A134-8B89638AC3D5}" sibTransId="{C33C13D7-F600-494C-8D01-2B92780CA32D}"/>
    <dgm:cxn modelId="{1A9CE74E-8A5C-4985-B50A-6FE2F0D06A55}" srcId="{ADD7BA47-925E-40D4-A1A6-7F183BFC13AF}" destId="{C2024B9A-3691-45F4-8C0A-5D3C8C0D435C}" srcOrd="0" destOrd="0" parTransId="{C0F65B5A-F17C-43ED-BB1E-AE5AEB6C315D}" sibTransId="{8D4BF665-EAB8-4146-BBA0-BACD0580A7C5}"/>
    <dgm:cxn modelId="{964E5152-48A7-9242-88AA-E33445DAC13C}" type="presOf" srcId="{ADD7BA47-925E-40D4-A1A6-7F183BFC13AF}" destId="{E210F9D5-9016-4F7D-BB17-912A5CE0C69C}" srcOrd="0" destOrd="0" presId="urn:microsoft.com/office/officeart/2018/2/layout/IconLabelList"/>
    <dgm:cxn modelId="{292D646B-DADA-1648-809F-7364B3169F15}" type="presOf" srcId="{3E660596-611B-4AAD-BE80-E08B6A75082D}" destId="{CA7CD687-AEC6-4D0B-A14A-C9F83ABC9A9D}" srcOrd="0" destOrd="0" presId="urn:microsoft.com/office/officeart/2018/2/layout/IconLabelList"/>
    <dgm:cxn modelId="{B4E29D8B-DCBF-424E-B51F-9DB58EFD6983}" type="presOf" srcId="{842954F7-6178-4E33-BB83-68739EA13A55}" destId="{7968878F-F202-4240-9114-DF152D2E94A3}" srcOrd="0" destOrd="0" presId="urn:microsoft.com/office/officeart/2018/2/layout/IconLabelList"/>
    <dgm:cxn modelId="{DE3FEEAC-413C-47CB-A258-4E867383FD8E}" srcId="{ADD7BA47-925E-40D4-A1A6-7F183BFC13AF}" destId="{3E660596-611B-4AAD-BE80-E08B6A75082D}" srcOrd="1" destOrd="0" parTransId="{5DB0A30F-4ABC-4E4D-8DC7-8E251D776924}" sibTransId="{C73A1F98-0E11-4B1C-914C-1706622CDD10}"/>
    <dgm:cxn modelId="{255837E3-B693-CE4E-96F6-93EDFF3BA1CC}" type="presOf" srcId="{58A8FF72-4BEB-4114-A465-96E15462D261}" destId="{B9F28F2E-E996-41E0-A05D-BE31727ADE71}" srcOrd="0" destOrd="0" presId="urn:microsoft.com/office/officeart/2018/2/layout/IconLabelList"/>
    <dgm:cxn modelId="{A2F9231D-B8DC-7A48-8A87-BD058C6175EB}" type="presParOf" srcId="{E210F9D5-9016-4F7D-BB17-912A5CE0C69C}" destId="{77C893CE-1A98-48C7-B604-3817E0E85D7E}" srcOrd="0" destOrd="0" presId="urn:microsoft.com/office/officeart/2018/2/layout/IconLabelList"/>
    <dgm:cxn modelId="{24D822F3-DCA5-8A47-8978-6B3D735C252C}" type="presParOf" srcId="{77C893CE-1A98-48C7-B604-3817E0E85D7E}" destId="{DA30A773-427C-4AAD-B212-DB17FA236A28}" srcOrd="0" destOrd="0" presId="urn:microsoft.com/office/officeart/2018/2/layout/IconLabelList"/>
    <dgm:cxn modelId="{4D620486-6C31-FE44-A79C-91689137331F}" type="presParOf" srcId="{77C893CE-1A98-48C7-B604-3817E0E85D7E}" destId="{F1452C3F-A54B-41AC-B780-09F3C204FBEF}" srcOrd="1" destOrd="0" presId="urn:microsoft.com/office/officeart/2018/2/layout/IconLabelList"/>
    <dgm:cxn modelId="{F5FA1AB3-E4C6-EB48-B666-20A88D021A0F}" type="presParOf" srcId="{77C893CE-1A98-48C7-B604-3817E0E85D7E}" destId="{A29573A3-4DF5-454B-BFDF-F5C1B0552AAE}" srcOrd="2" destOrd="0" presId="urn:microsoft.com/office/officeart/2018/2/layout/IconLabelList"/>
    <dgm:cxn modelId="{10510543-4C38-874E-AFA3-4C4BEC04E6D6}" type="presParOf" srcId="{E210F9D5-9016-4F7D-BB17-912A5CE0C69C}" destId="{5C0BCA3D-D5BD-43EC-95A2-0753CB36BFDD}" srcOrd="1" destOrd="0" presId="urn:microsoft.com/office/officeart/2018/2/layout/IconLabelList"/>
    <dgm:cxn modelId="{41A2E556-56C9-1344-948E-BE5FC75497CD}" type="presParOf" srcId="{E210F9D5-9016-4F7D-BB17-912A5CE0C69C}" destId="{4898D6CB-8776-4262-85B5-6EEAE652F93F}" srcOrd="2" destOrd="0" presId="urn:microsoft.com/office/officeart/2018/2/layout/IconLabelList"/>
    <dgm:cxn modelId="{49E38480-65A4-FD4F-A64F-6BA0DF2C9575}" type="presParOf" srcId="{4898D6CB-8776-4262-85B5-6EEAE652F93F}" destId="{FFCCE182-E1A6-4365-8B56-AE25BF3F7BBC}" srcOrd="0" destOrd="0" presId="urn:microsoft.com/office/officeart/2018/2/layout/IconLabelList"/>
    <dgm:cxn modelId="{7FF73694-E127-4F4F-B887-6BFAF5AA1A1F}" type="presParOf" srcId="{4898D6CB-8776-4262-85B5-6EEAE652F93F}" destId="{C0895EE1-8451-4824-BBCE-8FCB59E7F0A9}" srcOrd="1" destOrd="0" presId="urn:microsoft.com/office/officeart/2018/2/layout/IconLabelList"/>
    <dgm:cxn modelId="{5D6AADC7-ADC8-B240-9BBD-04D2387923F9}" type="presParOf" srcId="{4898D6CB-8776-4262-85B5-6EEAE652F93F}" destId="{CA7CD687-AEC6-4D0B-A14A-C9F83ABC9A9D}" srcOrd="2" destOrd="0" presId="urn:microsoft.com/office/officeart/2018/2/layout/IconLabelList"/>
    <dgm:cxn modelId="{2BD229CA-E213-5C41-A960-3DF22141C19A}" type="presParOf" srcId="{E210F9D5-9016-4F7D-BB17-912A5CE0C69C}" destId="{F0B7E2EC-2942-4DFD-8329-B0D6EC4389DB}" srcOrd="3" destOrd="0" presId="urn:microsoft.com/office/officeart/2018/2/layout/IconLabelList"/>
    <dgm:cxn modelId="{858CC9A4-6AFA-2943-82FA-80BBA482EE30}" type="presParOf" srcId="{E210F9D5-9016-4F7D-BB17-912A5CE0C69C}" destId="{2E9C6677-051D-4A28-81D0-35C5D3B311B9}" srcOrd="4" destOrd="0" presId="urn:microsoft.com/office/officeart/2018/2/layout/IconLabelList"/>
    <dgm:cxn modelId="{B971F5EC-2799-A743-B485-1E5DA5E33D3F}" type="presParOf" srcId="{2E9C6677-051D-4A28-81D0-35C5D3B311B9}" destId="{3210DAE2-4918-4732-B639-8A96F72197E3}" srcOrd="0" destOrd="0" presId="urn:microsoft.com/office/officeart/2018/2/layout/IconLabelList"/>
    <dgm:cxn modelId="{CDE4C0C9-1C28-FE4D-8E72-B2444C76201D}" type="presParOf" srcId="{2E9C6677-051D-4A28-81D0-35C5D3B311B9}" destId="{EA07C527-50FF-404B-B38F-6D8AFF6FCA5C}" srcOrd="1" destOrd="0" presId="urn:microsoft.com/office/officeart/2018/2/layout/IconLabelList"/>
    <dgm:cxn modelId="{197CAE89-5600-874D-A559-1B33E12370A0}" type="presParOf" srcId="{2E9C6677-051D-4A28-81D0-35C5D3B311B9}" destId="{7968878F-F202-4240-9114-DF152D2E94A3}" srcOrd="2" destOrd="0" presId="urn:microsoft.com/office/officeart/2018/2/layout/IconLabelList"/>
    <dgm:cxn modelId="{3717B9BA-C9E7-1549-9FF0-5955DD816E38}" type="presParOf" srcId="{E210F9D5-9016-4F7D-BB17-912A5CE0C69C}" destId="{136457CA-011B-4741-A6DE-FDF00FAF1E9C}" srcOrd="5" destOrd="0" presId="urn:microsoft.com/office/officeart/2018/2/layout/IconLabelList"/>
    <dgm:cxn modelId="{242E4B09-3E78-D542-B5EF-2428D26BB3C8}" type="presParOf" srcId="{E210F9D5-9016-4F7D-BB17-912A5CE0C69C}" destId="{3DE485F9-57C7-4E16-995C-0ACECB6AD751}" srcOrd="6" destOrd="0" presId="urn:microsoft.com/office/officeart/2018/2/layout/IconLabelList"/>
    <dgm:cxn modelId="{A5FACB7B-4067-1849-9F54-BBCC9D6CFBE9}" type="presParOf" srcId="{3DE485F9-57C7-4E16-995C-0ACECB6AD751}" destId="{DE8D4CB6-49A2-48A8-81F1-63E095B0B6D5}" srcOrd="0" destOrd="0" presId="urn:microsoft.com/office/officeart/2018/2/layout/IconLabelList"/>
    <dgm:cxn modelId="{C9C2092C-A698-C045-9B52-5695197BAD9B}" type="presParOf" srcId="{3DE485F9-57C7-4E16-995C-0ACECB6AD751}" destId="{9C4CDD2C-01BC-4A25-B432-4A629DB10036}" srcOrd="1" destOrd="0" presId="urn:microsoft.com/office/officeart/2018/2/layout/IconLabelList"/>
    <dgm:cxn modelId="{889FC8DC-F83D-6E49-B70E-CEA06ED2E501}" type="presParOf" srcId="{3DE485F9-57C7-4E16-995C-0ACECB6AD751}" destId="{B9F28F2E-E996-41E0-A05D-BE31727ADE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687AC6-844B-47A7-A2A1-E38BD2B4DC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F9677B-A4EE-40EE-A3F2-7051498F55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ARIMA models yield nuanced forecasts that, when juxtaposed with the projected effects of a mild recession, reveal potential shifts in crucial financial indicators.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A3FB15-1A9B-4B12-AEC4-57636FD7C134}" type="parTrans" cxnId="{A0A463D9-00DF-47F9-B882-9B96C630BE0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C0C1FE-1D5E-4D87-8C9E-8722A30A20ED}" type="sibTrans" cxnId="{A0A463D9-00DF-47F9-B882-9B96C630BE0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24B99F-E07F-463A-A5B4-CAA9817F5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Our analysis simulates a recession's impact, indicating potential contractions in market indices, adjustments in interest rates, and variations in unemployment and consumer prices.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8F5370-FE2D-4DCB-8BB1-90629E79F0F1}" type="parTrans" cxnId="{D14DF7CF-FB55-4B09-B42A-17A6673BA17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6642B5-F2A8-4F3F-8A5A-72D97A5384A9}" type="sibTrans" cxnId="{D14DF7CF-FB55-4B09-B42A-17A6673BA17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1D2222-C273-496C-AE4B-0BC2E825DB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These projections underscore the significance of foresight in economic planning. The ability to anticipate and prepare for these changes is invaluable for policymakers, investors, and businesses alike.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22CA95-D34C-46C7-8E4C-606B1A6945D1}" type="parTrans" cxnId="{E85DFB3F-6A1A-43D6-8B76-5E98370FC75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76D872-5436-4848-BB18-A8936B6B6EEE}" type="sibTrans" cxnId="{E85DFB3F-6A1A-43D6-8B76-5E98370FC75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52A7B2-B411-4D4D-A69D-9FA70B11D1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Our study reaffirms the potency of predictive models in financial data science and the paramount importance of strategic agility in an ever-dynamic economic landscape.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F3A249-4BE3-44DD-A200-80EB4A824EC4}" type="parTrans" cxnId="{998AAD4B-C9A5-41A7-A595-845BBBB52F0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0C3B8A-3389-41C4-9988-4A1D8D2F0D78}" type="sibTrans" cxnId="{998AAD4B-C9A5-41A7-A595-845BBBB52F0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2D162F-035A-4EE0-9368-B2623CAD624C}" type="pres">
      <dgm:prSet presAssocID="{10687AC6-844B-47A7-A2A1-E38BD2B4DC77}" presName="root" presStyleCnt="0">
        <dgm:presLayoutVars>
          <dgm:dir/>
          <dgm:resizeHandles val="exact"/>
        </dgm:presLayoutVars>
      </dgm:prSet>
      <dgm:spPr/>
    </dgm:pt>
    <dgm:pt modelId="{2BB74E1A-4D6E-464B-AEAF-D2CA90E12E71}" type="pres">
      <dgm:prSet presAssocID="{57F9677B-A4EE-40EE-A3F2-7051498F55B7}" presName="compNode" presStyleCnt="0"/>
      <dgm:spPr/>
    </dgm:pt>
    <dgm:pt modelId="{F8A9202A-3473-460F-A6CA-8B4324C078B5}" type="pres">
      <dgm:prSet presAssocID="{57F9677B-A4EE-40EE-A3F2-7051498F55B7}" presName="bgRect" presStyleLbl="bgShp" presStyleIdx="0" presStyleCnt="4"/>
      <dgm:spPr/>
    </dgm:pt>
    <dgm:pt modelId="{E8FE321F-A724-4F12-87DE-5B5FE1826D98}" type="pres">
      <dgm:prSet presAssocID="{57F9677B-A4EE-40EE-A3F2-7051498F55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19C0698-19F6-4641-8906-D1C191535C2E}" type="pres">
      <dgm:prSet presAssocID="{57F9677B-A4EE-40EE-A3F2-7051498F55B7}" presName="spaceRect" presStyleCnt="0"/>
      <dgm:spPr/>
    </dgm:pt>
    <dgm:pt modelId="{086D2C14-287E-45EE-BFCD-0D0679036214}" type="pres">
      <dgm:prSet presAssocID="{57F9677B-A4EE-40EE-A3F2-7051498F55B7}" presName="parTx" presStyleLbl="revTx" presStyleIdx="0" presStyleCnt="4">
        <dgm:presLayoutVars>
          <dgm:chMax val="0"/>
          <dgm:chPref val="0"/>
        </dgm:presLayoutVars>
      </dgm:prSet>
      <dgm:spPr/>
    </dgm:pt>
    <dgm:pt modelId="{B23CDB04-12EB-405C-88F4-F6147AE478BA}" type="pres">
      <dgm:prSet presAssocID="{E2C0C1FE-1D5E-4D87-8C9E-8722A30A20ED}" presName="sibTrans" presStyleCnt="0"/>
      <dgm:spPr/>
    </dgm:pt>
    <dgm:pt modelId="{160E30F5-5B25-4CEC-A9E0-4D2738C17D6E}" type="pres">
      <dgm:prSet presAssocID="{4124B99F-E07F-463A-A5B4-CAA9817F5900}" presName="compNode" presStyleCnt="0"/>
      <dgm:spPr/>
    </dgm:pt>
    <dgm:pt modelId="{69452F8E-D7EE-437E-932B-C74C7EC04828}" type="pres">
      <dgm:prSet presAssocID="{4124B99F-E07F-463A-A5B4-CAA9817F5900}" presName="bgRect" presStyleLbl="bgShp" presStyleIdx="1" presStyleCnt="4"/>
      <dgm:spPr/>
    </dgm:pt>
    <dgm:pt modelId="{6CCEBBD2-0D3F-4FC8-8184-41D2C6C4A9FD}" type="pres">
      <dgm:prSet presAssocID="{4124B99F-E07F-463A-A5B4-CAA9817F59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5A60B6ED-9D0B-4352-97D1-0A64AE2FD384}" type="pres">
      <dgm:prSet presAssocID="{4124B99F-E07F-463A-A5B4-CAA9817F5900}" presName="spaceRect" presStyleCnt="0"/>
      <dgm:spPr/>
    </dgm:pt>
    <dgm:pt modelId="{1FB5AFD9-F09C-448D-BECC-1F2401001A9C}" type="pres">
      <dgm:prSet presAssocID="{4124B99F-E07F-463A-A5B4-CAA9817F5900}" presName="parTx" presStyleLbl="revTx" presStyleIdx="1" presStyleCnt="4">
        <dgm:presLayoutVars>
          <dgm:chMax val="0"/>
          <dgm:chPref val="0"/>
        </dgm:presLayoutVars>
      </dgm:prSet>
      <dgm:spPr/>
    </dgm:pt>
    <dgm:pt modelId="{98488490-204D-41D7-8180-5D357709E019}" type="pres">
      <dgm:prSet presAssocID="{BA6642B5-F2A8-4F3F-8A5A-72D97A5384A9}" presName="sibTrans" presStyleCnt="0"/>
      <dgm:spPr/>
    </dgm:pt>
    <dgm:pt modelId="{9E72E7D0-7E66-4AC6-908D-E4C8D934C49D}" type="pres">
      <dgm:prSet presAssocID="{ED1D2222-C273-496C-AE4B-0BC2E825DBC3}" presName="compNode" presStyleCnt="0"/>
      <dgm:spPr/>
    </dgm:pt>
    <dgm:pt modelId="{3F7E46B4-D4A3-4241-BB4D-E2B7B2D52F49}" type="pres">
      <dgm:prSet presAssocID="{ED1D2222-C273-496C-AE4B-0BC2E825DBC3}" presName="bgRect" presStyleLbl="bgShp" presStyleIdx="2" presStyleCnt="4"/>
      <dgm:spPr/>
    </dgm:pt>
    <dgm:pt modelId="{5546E9D5-4632-4894-9929-49C25804CA22}" type="pres">
      <dgm:prSet presAssocID="{ED1D2222-C273-496C-AE4B-0BC2E825DB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E5E46EE-460A-4207-B0E4-D2652BBCB746}" type="pres">
      <dgm:prSet presAssocID="{ED1D2222-C273-496C-AE4B-0BC2E825DBC3}" presName="spaceRect" presStyleCnt="0"/>
      <dgm:spPr/>
    </dgm:pt>
    <dgm:pt modelId="{251F4139-539B-45A6-95C7-1AE6E906AA47}" type="pres">
      <dgm:prSet presAssocID="{ED1D2222-C273-496C-AE4B-0BC2E825DBC3}" presName="parTx" presStyleLbl="revTx" presStyleIdx="2" presStyleCnt="4">
        <dgm:presLayoutVars>
          <dgm:chMax val="0"/>
          <dgm:chPref val="0"/>
        </dgm:presLayoutVars>
      </dgm:prSet>
      <dgm:spPr/>
    </dgm:pt>
    <dgm:pt modelId="{AC2B3D4D-8AAD-4D22-96C0-667BD6D9C5E8}" type="pres">
      <dgm:prSet presAssocID="{FD76D872-5436-4848-BB18-A8936B6B6EEE}" presName="sibTrans" presStyleCnt="0"/>
      <dgm:spPr/>
    </dgm:pt>
    <dgm:pt modelId="{638B1572-CFDE-4283-8EF0-0D2F4D334D94}" type="pres">
      <dgm:prSet presAssocID="{D452A7B2-B411-4D4D-A69D-9FA70B11D147}" presName="compNode" presStyleCnt="0"/>
      <dgm:spPr/>
    </dgm:pt>
    <dgm:pt modelId="{3C3A911B-C840-4205-8A64-CFCB7775EA16}" type="pres">
      <dgm:prSet presAssocID="{D452A7B2-B411-4D4D-A69D-9FA70B11D147}" presName="bgRect" presStyleLbl="bgShp" presStyleIdx="3" presStyleCnt="4"/>
      <dgm:spPr/>
    </dgm:pt>
    <dgm:pt modelId="{E68108BB-23F6-4E9E-A361-1D260647D3AD}" type="pres">
      <dgm:prSet presAssocID="{D452A7B2-B411-4D4D-A69D-9FA70B11D1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C174258-79F2-4730-9B41-014C2A1AC48F}" type="pres">
      <dgm:prSet presAssocID="{D452A7B2-B411-4D4D-A69D-9FA70B11D147}" presName="spaceRect" presStyleCnt="0"/>
      <dgm:spPr/>
    </dgm:pt>
    <dgm:pt modelId="{FDA85B73-6979-40D9-A6D5-BB37023932EE}" type="pres">
      <dgm:prSet presAssocID="{D452A7B2-B411-4D4D-A69D-9FA70B11D14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1F6300-B048-4F82-A6EF-C1958F521018}" type="presOf" srcId="{D452A7B2-B411-4D4D-A69D-9FA70B11D147}" destId="{FDA85B73-6979-40D9-A6D5-BB37023932EE}" srcOrd="0" destOrd="0" presId="urn:microsoft.com/office/officeart/2018/2/layout/IconVerticalSolidList"/>
    <dgm:cxn modelId="{CE521D34-E9D4-4378-9AEF-9D2245BC01F8}" type="presOf" srcId="{10687AC6-844B-47A7-A2A1-E38BD2B4DC77}" destId="{782D162F-035A-4EE0-9368-B2623CAD624C}" srcOrd="0" destOrd="0" presId="urn:microsoft.com/office/officeart/2018/2/layout/IconVerticalSolidList"/>
    <dgm:cxn modelId="{E85DFB3F-6A1A-43D6-8B76-5E98370FC759}" srcId="{10687AC6-844B-47A7-A2A1-E38BD2B4DC77}" destId="{ED1D2222-C273-496C-AE4B-0BC2E825DBC3}" srcOrd="2" destOrd="0" parTransId="{C322CA95-D34C-46C7-8E4C-606B1A6945D1}" sibTransId="{FD76D872-5436-4848-BB18-A8936B6B6EEE}"/>
    <dgm:cxn modelId="{40CC5748-8BA1-412C-92C2-23037DD0F055}" type="presOf" srcId="{57F9677B-A4EE-40EE-A3F2-7051498F55B7}" destId="{086D2C14-287E-45EE-BFCD-0D0679036214}" srcOrd="0" destOrd="0" presId="urn:microsoft.com/office/officeart/2018/2/layout/IconVerticalSolidList"/>
    <dgm:cxn modelId="{998AAD4B-C9A5-41A7-A595-845BBBB52F0A}" srcId="{10687AC6-844B-47A7-A2A1-E38BD2B4DC77}" destId="{D452A7B2-B411-4D4D-A69D-9FA70B11D147}" srcOrd="3" destOrd="0" parTransId="{5DF3A249-4BE3-44DD-A200-80EB4A824EC4}" sibTransId="{A30C3B8A-3389-41C4-9988-4A1D8D2F0D78}"/>
    <dgm:cxn modelId="{2AD31F7F-32BD-4D69-A5D0-2FC5B14F9B74}" type="presOf" srcId="{ED1D2222-C273-496C-AE4B-0BC2E825DBC3}" destId="{251F4139-539B-45A6-95C7-1AE6E906AA47}" srcOrd="0" destOrd="0" presId="urn:microsoft.com/office/officeart/2018/2/layout/IconVerticalSolidList"/>
    <dgm:cxn modelId="{3611039D-0011-403B-AAFA-0C3C4040AD9F}" type="presOf" srcId="{4124B99F-E07F-463A-A5B4-CAA9817F5900}" destId="{1FB5AFD9-F09C-448D-BECC-1F2401001A9C}" srcOrd="0" destOrd="0" presId="urn:microsoft.com/office/officeart/2018/2/layout/IconVerticalSolidList"/>
    <dgm:cxn modelId="{D14DF7CF-FB55-4B09-B42A-17A6673BA176}" srcId="{10687AC6-844B-47A7-A2A1-E38BD2B4DC77}" destId="{4124B99F-E07F-463A-A5B4-CAA9817F5900}" srcOrd="1" destOrd="0" parTransId="{3E8F5370-FE2D-4DCB-8BB1-90629E79F0F1}" sibTransId="{BA6642B5-F2A8-4F3F-8A5A-72D97A5384A9}"/>
    <dgm:cxn modelId="{A0A463D9-00DF-47F9-B882-9B96C630BE07}" srcId="{10687AC6-844B-47A7-A2A1-E38BD2B4DC77}" destId="{57F9677B-A4EE-40EE-A3F2-7051498F55B7}" srcOrd="0" destOrd="0" parTransId="{A0A3FB15-1A9B-4B12-AEC4-57636FD7C134}" sibTransId="{E2C0C1FE-1D5E-4D87-8C9E-8722A30A20ED}"/>
    <dgm:cxn modelId="{55579A11-1DE7-4186-9AF3-F655DE0C021C}" type="presParOf" srcId="{782D162F-035A-4EE0-9368-B2623CAD624C}" destId="{2BB74E1A-4D6E-464B-AEAF-D2CA90E12E71}" srcOrd="0" destOrd="0" presId="urn:microsoft.com/office/officeart/2018/2/layout/IconVerticalSolidList"/>
    <dgm:cxn modelId="{EB09576C-9ABD-4BC5-AC59-B751F37E1EA3}" type="presParOf" srcId="{2BB74E1A-4D6E-464B-AEAF-D2CA90E12E71}" destId="{F8A9202A-3473-460F-A6CA-8B4324C078B5}" srcOrd="0" destOrd="0" presId="urn:microsoft.com/office/officeart/2018/2/layout/IconVerticalSolidList"/>
    <dgm:cxn modelId="{A0AEDCF7-55F3-49DC-BB59-F68E001DA543}" type="presParOf" srcId="{2BB74E1A-4D6E-464B-AEAF-D2CA90E12E71}" destId="{E8FE321F-A724-4F12-87DE-5B5FE1826D98}" srcOrd="1" destOrd="0" presId="urn:microsoft.com/office/officeart/2018/2/layout/IconVerticalSolidList"/>
    <dgm:cxn modelId="{1392CC1B-15D8-44CE-A4D3-B19DBED1B332}" type="presParOf" srcId="{2BB74E1A-4D6E-464B-AEAF-D2CA90E12E71}" destId="{319C0698-19F6-4641-8906-D1C191535C2E}" srcOrd="2" destOrd="0" presId="urn:microsoft.com/office/officeart/2018/2/layout/IconVerticalSolidList"/>
    <dgm:cxn modelId="{4F6B5166-F721-4AD1-A5EB-5C2EFA667A1D}" type="presParOf" srcId="{2BB74E1A-4D6E-464B-AEAF-D2CA90E12E71}" destId="{086D2C14-287E-45EE-BFCD-0D0679036214}" srcOrd="3" destOrd="0" presId="urn:microsoft.com/office/officeart/2018/2/layout/IconVerticalSolidList"/>
    <dgm:cxn modelId="{54C89BFA-B412-4588-A86B-A3A10B4A9ED5}" type="presParOf" srcId="{782D162F-035A-4EE0-9368-B2623CAD624C}" destId="{B23CDB04-12EB-405C-88F4-F6147AE478BA}" srcOrd="1" destOrd="0" presId="urn:microsoft.com/office/officeart/2018/2/layout/IconVerticalSolidList"/>
    <dgm:cxn modelId="{3C5B754D-1286-4111-A643-19ABA23F1154}" type="presParOf" srcId="{782D162F-035A-4EE0-9368-B2623CAD624C}" destId="{160E30F5-5B25-4CEC-A9E0-4D2738C17D6E}" srcOrd="2" destOrd="0" presId="urn:microsoft.com/office/officeart/2018/2/layout/IconVerticalSolidList"/>
    <dgm:cxn modelId="{D4A4C28B-E9EB-4952-9867-11FACD35433C}" type="presParOf" srcId="{160E30F5-5B25-4CEC-A9E0-4D2738C17D6E}" destId="{69452F8E-D7EE-437E-932B-C74C7EC04828}" srcOrd="0" destOrd="0" presId="urn:microsoft.com/office/officeart/2018/2/layout/IconVerticalSolidList"/>
    <dgm:cxn modelId="{ACBEC242-AED0-4ADF-A1E4-E88CAA81CE13}" type="presParOf" srcId="{160E30F5-5B25-4CEC-A9E0-4D2738C17D6E}" destId="{6CCEBBD2-0D3F-4FC8-8184-41D2C6C4A9FD}" srcOrd="1" destOrd="0" presId="urn:microsoft.com/office/officeart/2018/2/layout/IconVerticalSolidList"/>
    <dgm:cxn modelId="{CA84804A-3195-4BE2-A5E1-F91D80425626}" type="presParOf" srcId="{160E30F5-5B25-4CEC-A9E0-4D2738C17D6E}" destId="{5A60B6ED-9D0B-4352-97D1-0A64AE2FD384}" srcOrd="2" destOrd="0" presId="urn:microsoft.com/office/officeart/2018/2/layout/IconVerticalSolidList"/>
    <dgm:cxn modelId="{2274BE95-B268-419E-B234-2A899B753EBC}" type="presParOf" srcId="{160E30F5-5B25-4CEC-A9E0-4D2738C17D6E}" destId="{1FB5AFD9-F09C-448D-BECC-1F2401001A9C}" srcOrd="3" destOrd="0" presId="urn:microsoft.com/office/officeart/2018/2/layout/IconVerticalSolidList"/>
    <dgm:cxn modelId="{3A85400B-4419-4BE5-88EB-1BC31095ADB0}" type="presParOf" srcId="{782D162F-035A-4EE0-9368-B2623CAD624C}" destId="{98488490-204D-41D7-8180-5D357709E019}" srcOrd="3" destOrd="0" presId="urn:microsoft.com/office/officeart/2018/2/layout/IconVerticalSolidList"/>
    <dgm:cxn modelId="{BA714AB6-5B6D-4156-8C07-D5EED742DB26}" type="presParOf" srcId="{782D162F-035A-4EE0-9368-B2623CAD624C}" destId="{9E72E7D0-7E66-4AC6-908D-E4C8D934C49D}" srcOrd="4" destOrd="0" presId="urn:microsoft.com/office/officeart/2018/2/layout/IconVerticalSolidList"/>
    <dgm:cxn modelId="{3B0D1B84-67FD-4BE5-B08B-5E3C5043D784}" type="presParOf" srcId="{9E72E7D0-7E66-4AC6-908D-E4C8D934C49D}" destId="{3F7E46B4-D4A3-4241-BB4D-E2B7B2D52F49}" srcOrd="0" destOrd="0" presId="urn:microsoft.com/office/officeart/2018/2/layout/IconVerticalSolidList"/>
    <dgm:cxn modelId="{02B6AC6E-ADB7-49D8-80AB-3FC1D1A798FE}" type="presParOf" srcId="{9E72E7D0-7E66-4AC6-908D-E4C8D934C49D}" destId="{5546E9D5-4632-4894-9929-49C25804CA22}" srcOrd="1" destOrd="0" presId="urn:microsoft.com/office/officeart/2018/2/layout/IconVerticalSolidList"/>
    <dgm:cxn modelId="{2A65CA89-0968-4290-8EDF-4397F7268923}" type="presParOf" srcId="{9E72E7D0-7E66-4AC6-908D-E4C8D934C49D}" destId="{CE5E46EE-460A-4207-B0E4-D2652BBCB746}" srcOrd="2" destOrd="0" presId="urn:microsoft.com/office/officeart/2018/2/layout/IconVerticalSolidList"/>
    <dgm:cxn modelId="{B85F07E1-F305-4EC0-8129-0B50BDFB4028}" type="presParOf" srcId="{9E72E7D0-7E66-4AC6-908D-E4C8D934C49D}" destId="{251F4139-539B-45A6-95C7-1AE6E906AA47}" srcOrd="3" destOrd="0" presId="urn:microsoft.com/office/officeart/2018/2/layout/IconVerticalSolidList"/>
    <dgm:cxn modelId="{E2B1E4EF-63F7-4B7E-90DD-96337FC43EA5}" type="presParOf" srcId="{782D162F-035A-4EE0-9368-B2623CAD624C}" destId="{AC2B3D4D-8AAD-4D22-96C0-667BD6D9C5E8}" srcOrd="5" destOrd="0" presId="urn:microsoft.com/office/officeart/2018/2/layout/IconVerticalSolidList"/>
    <dgm:cxn modelId="{6FFAA6D9-F941-4A16-8591-59D17A87175F}" type="presParOf" srcId="{782D162F-035A-4EE0-9368-B2623CAD624C}" destId="{638B1572-CFDE-4283-8EF0-0D2F4D334D94}" srcOrd="6" destOrd="0" presId="urn:microsoft.com/office/officeart/2018/2/layout/IconVerticalSolidList"/>
    <dgm:cxn modelId="{ACD6F6C9-139C-4C54-8BBC-872F06FCA7BD}" type="presParOf" srcId="{638B1572-CFDE-4283-8EF0-0D2F4D334D94}" destId="{3C3A911B-C840-4205-8A64-CFCB7775EA16}" srcOrd="0" destOrd="0" presId="urn:microsoft.com/office/officeart/2018/2/layout/IconVerticalSolidList"/>
    <dgm:cxn modelId="{F3E91CC3-DBB1-42FB-A1F3-1A624EBAF5FA}" type="presParOf" srcId="{638B1572-CFDE-4283-8EF0-0D2F4D334D94}" destId="{E68108BB-23F6-4E9E-A361-1D260647D3AD}" srcOrd="1" destOrd="0" presId="urn:microsoft.com/office/officeart/2018/2/layout/IconVerticalSolidList"/>
    <dgm:cxn modelId="{462944FD-5257-4211-96E5-B01CAE43CA14}" type="presParOf" srcId="{638B1572-CFDE-4283-8EF0-0D2F4D334D94}" destId="{BC174258-79F2-4730-9B41-014C2A1AC48F}" srcOrd="2" destOrd="0" presId="urn:microsoft.com/office/officeart/2018/2/layout/IconVerticalSolidList"/>
    <dgm:cxn modelId="{D41B5124-B450-4C70-B8AA-DF97EB7D8518}" type="presParOf" srcId="{638B1572-CFDE-4283-8EF0-0D2F4D334D94}" destId="{FDA85B73-6979-40D9-A6D5-BB37023932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EEF96-C5D2-43F7-B6FB-7BE5C0FB15CF}">
      <dsp:nvSpPr>
        <dsp:cNvPr id="0" name=""/>
        <dsp:cNvSpPr/>
      </dsp:nvSpPr>
      <dsp:spPr>
        <a:xfrm>
          <a:off x="0" y="17928"/>
          <a:ext cx="6812280" cy="1197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85893-170F-443C-BF84-A938CACF0859}">
      <dsp:nvSpPr>
        <dsp:cNvPr id="0" name=""/>
        <dsp:cNvSpPr/>
      </dsp:nvSpPr>
      <dsp:spPr>
        <a:xfrm>
          <a:off x="362126" y="288822"/>
          <a:ext cx="659055" cy="658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474AC-5E91-4D5D-9A49-B7ECA3C62682}">
      <dsp:nvSpPr>
        <dsp:cNvPr id="0" name=""/>
        <dsp:cNvSpPr/>
      </dsp:nvSpPr>
      <dsp:spPr>
        <a:xfrm>
          <a:off x="1383308" y="19472"/>
          <a:ext cx="3065525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8" tIns="126818" rIns="126818" bIns="12681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 have sourced comprehensive datasets from Kaggle: </a:t>
          </a:r>
          <a:r>
            <a:rPr lang="en-US" sz="1400" b="0" i="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https://</a:t>
          </a:r>
          <a:r>
            <a:rPr lang="en-US" sz="1400" b="0" i="0" kern="1200" dirty="0" err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www.kaggle.com</a:t>
          </a:r>
          <a:r>
            <a:rPr lang="en-US" sz="1400" b="0" i="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/datasets/mikoajfish99/us-recession-and-financial-indicators/</a:t>
          </a:r>
          <a:r>
            <a:rPr lang="en-US" sz="1400" b="0" i="0" kern="1200" dirty="0" err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codeto</a:t>
          </a:r>
          <a:endParaRPr lang="en-US" sz="1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3308" y="19472"/>
        <a:ext cx="3065525" cy="1198282"/>
      </dsp:txXfrm>
    </dsp:sp>
    <dsp:sp modelId="{2E6162CB-23EA-4E27-8528-41C459D93434}">
      <dsp:nvSpPr>
        <dsp:cNvPr id="0" name=""/>
        <dsp:cNvSpPr/>
      </dsp:nvSpPr>
      <dsp:spPr>
        <a:xfrm>
          <a:off x="4311328" y="9260"/>
          <a:ext cx="2327337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57" tIns="124657" rIns="124657" bIns="124657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10-Year Real Interest Real Estate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Loans All Commercial Banks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Sticky Price Consumer Price Index less Food and Energy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Unemployment Rate and Bank Credit</a:t>
          </a:r>
        </a:p>
      </dsp:txBody>
      <dsp:txXfrm>
        <a:off x="4311328" y="9260"/>
        <a:ext cx="2327337" cy="1198282"/>
      </dsp:txXfrm>
    </dsp:sp>
    <dsp:sp modelId="{653870DF-CCF6-46E4-8395-F2F50F95D39B}">
      <dsp:nvSpPr>
        <dsp:cNvPr id="0" name=""/>
        <dsp:cNvSpPr/>
      </dsp:nvSpPr>
      <dsp:spPr>
        <a:xfrm>
          <a:off x="0" y="1508248"/>
          <a:ext cx="6812280" cy="1197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BBC47-7AF0-4B75-9AAE-3D046C05776A}">
      <dsp:nvSpPr>
        <dsp:cNvPr id="0" name=""/>
        <dsp:cNvSpPr/>
      </dsp:nvSpPr>
      <dsp:spPr>
        <a:xfrm>
          <a:off x="362126" y="1777598"/>
          <a:ext cx="659055" cy="6584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D9524-E9D2-4085-989F-382A63C7D1D3}">
      <dsp:nvSpPr>
        <dsp:cNvPr id="0" name=""/>
        <dsp:cNvSpPr/>
      </dsp:nvSpPr>
      <dsp:spPr>
        <a:xfrm>
          <a:off x="1383308" y="1508248"/>
          <a:ext cx="5117852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8" tIns="126818" rIns="126818" bIns="1268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data quality is paramount. We meticulously cleaned the data, addressing any anomalies and ensuring consistency across all datasets.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3308" y="1508248"/>
        <a:ext cx="5117852" cy="1198282"/>
      </dsp:txXfrm>
    </dsp:sp>
    <dsp:sp modelId="{1A0CD3E8-5445-4CB7-9FC4-92E739DF1FE3}">
      <dsp:nvSpPr>
        <dsp:cNvPr id="0" name=""/>
        <dsp:cNvSpPr/>
      </dsp:nvSpPr>
      <dsp:spPr>
        <a:xfrm>
          <a:off x="0" y="2997023"/>
          <a:ext cx="6812280" cy="1197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B31CF-7E6B-4B1D-A3F1-37D3AC6BAB24}">
      <dsp:nvSpPr>
        <dsp:cNvPr id="0" name=""/>
        <dsp:cNvSpPr/>
      </dsp:nvSpPr>
      <dsp:spPr>
        <a:xfrm>
          <a:off x="362126" y="3266374"/>
          <a:ext cx="659055" cy="6584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FAF7E-2A51-44D9-A4A6-7E68269C28FC}">
      <dsp:nvSpPr>
        <dsp:cNvPr id="0" name=""/>
        <dsp:cNvSpPr/>
      </dsp:nvSpPr>
      <dsp:spPr>
        <a:xfrm>
          <a:off x="1383308" y="2997023"/>
          <a:ext cx="5117852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8" tIns="126818" rIns="126818" bIns="1268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facilitate accurate ARIMA modeling, we normalized the data, standardizing scales and smoothing volatility without compromising the temporal patterns crucial for forecasting.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3308" y="2997023"/>
        <a:ext cx="5117852" cy="1198282"/>
      </dsp:txXfrm>
    </dsp:sp>
    <dsp:sp modelId="{1AA380F2-720B-4DAA-BB97-87A43904B64E}">
      <dsp:nvSpPr>
        <dsp:cNvPr id="0" name=""/>
        <dsp:cNvSpPr/>
      </dsp:nvSpPr>
      <dsp:spPr>
        <a:xfrm>
          <a:off x="0" y="4485799"/>
          <a:ext cx="6812280" cy="1197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F2C5C-E438-4D8A-89E4-DDA2BA77DA3A}">
      <dsp:nvSpPr>
        <dsp:cNvPr id="0" name=""/>
        <dsp:cNvSpPr/>
      </dsp:nvSpPr>
      <dsp:spPr>
        <a:xfrm>
          <a:off x="362126" y="4755150"/>
          <a:ext cx="659055" cy="6584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805BF-178C-41BC-B047-66DDBF5E546F}">
      <dsp:nvSpPr>
        <dsp:cNvPr id="0" name=""/>
        <dsp:cNvSpPr/>
      </dsp:nvSpPr>
      <dsp:spPr>
        <a:xfrm>
          <a:off x="1383308" y="4485799"/>
          <a:ext cx="5117852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8" tIns="126818" rIns="126818" bIns="1268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preprocess financial data function played a key role in preparing the data, transforming raw figures into a format optimized for time series analysis.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3308" y="4485799"/>
        <a:ext cx="5117852" cy="1198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3906A-FDAB-4495-83B1-21E2F7D44E4F}">
      <dsp:nvSpPr>
        <dsp:cNvPr id="0" name=""/>
        <dsp:cNvSpPr/>
      </dsp:nvSpPr>
      <dsp:spPr>
        <a:xfrm>
          <a:off x="-29326" y="9437"/>
          <a:ext cx="6602447" cy="9640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097DC-B401-485A-906C-929D54E577F3}">
      <dsp:nvSpPr>
        <dsp:cNvPr id="0" name=""/>
        <dsp:cNvSpPr/>
      </dsp:nvSpPr>
      <dsp:spPr>
        <a:xfrm>
          <a:off x="262302" y="226352"/>
          <a:ext cx="531272" cy="530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A788E-3324-4798-978E-F294BB518D85}">
      <dsp:nvSpPr>
        <dsp:cNvPr id="0" name=""/>
        <dsp:cNvSpPr/>
      </dsp:nvSpPr>
      <dsp:spPr>
        <a:xfrm>
          <a:off x="975035" y="9437"/>
          <a:ext cx="5656738" cy="10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95" tIns="111595" rIns="111595" bIns="1115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statistical method known for its ability to forecast and comprehend time series data, which encapsulates autoregressive, integrated, and moving average components, is the foundation of our project: the ARIMA model.</a:t>
          </a:r>
        </a:p>
      </dsp:txBody>
      <dsp:txXfrm>
        <a:off x="975035" y="9437"/>
        <a:ext cx="5656738" cy="1054444"/>
      </dsp:txXfrm>
    </dsp:sp>
    <dsp:sp modelId="{96A0B3D2-7C21-4AAD-8CA5-70A3B658D78E}">
      <dsp:nvSpPr>
        <dsp:cNvPr id="0" name=""/>
        <dsp:cNvSpPr/>
      </dsp:nvSpPr>
      <dsp:spPr>
        <a:xfrm>
          <a:off x="-29326" y="1327493"/>
          <a:ext cx="6602447" cy="9640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51711-DA26-47B7-95E8-8A5051BC5397}">
      <dsp:nvSpPr>
        <dsp:cNvPr id="0" name=""/>
        <dsp:cNvSpPr/>
      </dsp:nvSpPr>
      <dsp:spPr>
        <a:xfrm>
          <a:off x="262302" y="1544407"/>
          <a:ext cx="531272" cy="5302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99D31-DBD3-45BA-80CB-4B4C8924111A}">
      <dsp:nvSpPr>
        <dsp:cNvPr id="0" name=""/>
        <dsp:cNvSpPr/>
      </dsp:nvSpPr>
      <dsp:spPr>
        <a:xfrm>
          <a:off x="1085204" y="1327493"/>
          <a:ext cx="5436400" cy="10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95" tIns="111595" rIns="111595" bIns="1115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Each financial indicator was modeled using an ARIMA configuration of order=(1, 1, 1), indicating the model includes one autoregressive term, one difference, and one moving average term.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85204" y="1327493"/>
        <a:ext cx="5436400" cy="1054444"/>
      </dsp:txXfrm>
    </dsp:sp>
    <dsp:sp modelId="{0940F992-CE27-412C-86C8-BC17767CB93F}">
      <dsp:nvSpPr>
        <dsp:cNvPr id="0" name=""/>
        <dsp:cNvSpPr/>
      </dsp:nvSpPr>
      <dsp:spPr>
        <a:xfrm>
          <a:off x="-29326" y="2645549"/>
          <a:ext cx="6602447" cy="9640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99259-0150-4798-824A-9F162A09ADEE}">
      <dsp:nvSpPr>
        <dsp:cNvPr id="0" name=""/>
        <dsp:cNvSpPr/>
      </dsp:nvSpPr>
      <dsp:spPr>
        <a:xfrm>
          <a:off x="262302" y="2862463"/>
          <a:ext cx="531272" cy="5302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1519A-AF83-47DA-9C67-E950F49AA330}">
      <dsp:nvSpPr>
        <dsp:cNvPr id="0" name=""/>
        <dsp:cNvSpPr/>
      </dsp:nvSpPr>
      <dsp:spPr>
        <a:xfrm>
          <a:off x="1085204" y="2645549"/>
          <a:ext cx="5436400" cy="10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95" tIns="111595" rIns="111595" bIns="1115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model forecasts the next 252 business days, providing insights into future trends of the financial indicators.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85204" y="2645549"/>
        <a:ext cx="5436400" cy="1054444"/>
      </dsp:txXfrm>
    </dsp:sp>
    <dsp:sp modelId="{914CBD0A-A029-4C0D-9447-D8417E2E4CD5}">
      <dsp:nvSpPr>
        <dsp:cNvPr id="0" name=""/>
        <dsp:cNvSpPr/>
      </dsp:nvSpPr>
      <dsp:spPr>
        <a:xfrm>
          <a:off x="-29326" y="3963604"/>
          <a:ext cx="6602447" cy="9640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0BA82-7889-48CB-9943-CE6636356004}">
      <dsp:nvSpPr>
        <dsp:cNvPr id="0" name=""/>
        <dsp:cNvSpPr/>
      </dsp:nvSpPr>
      <dsp:spPr>
        <a:xfrm>
          <a:off x="262302" y="4180518"/>
          <a:ext cx="531272" cy="5302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3E3A6-155A-4FEC-8876-70D25D0A051A}">
      <dsp:nvSpPr>
        <dsp:cNvPr id="0" name=""/>
        <dsp:cNvSpPr/>
      </dsp:nvSpPr>
      <dsp:spPr>
        <a:xfrm>
          <a:off x="1085204" y="3963604"/>
          <a:ext cx="5436400" cy="10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95" tIns="111595" rIns="111595" bIns="1115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By converting unprocessed data into an easily accessible roadmap, this method enables stakeholders to plan ahead and strategically address future economic ups and downs.</a:t>
          </a:r>
        </a:p>
      </dsp:txBody>
      <dsp:txXfrm>
        <a:off x="1085204" y="3963604"/>
        <a:ext cx="5436400" cy="1054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0A773-427C-4AAD-B212-DB17FA236A28}">
      <dsp:nvSpPr>
        <dsp:cNvPr id="0" name=""/>
        <dsp:cNvSpPr/>
      </dsp:nvSpPr>
      <dsp:spPr>
        <a:xfrm>
          <a:off x="1134975" y="623306"/>
          <a:ext cx="932434" cy="932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573A3-4DF5-454B-BFDF-F5C1B0552AAE}">
      <dsp:nvSpPr>
        <dsp:cNvPr id="0" name=""/>
        <dsp:cNvSpPr/>
      </dsp:nvSpPr>
      <dsp:spPr>
        <a:xfrm>
          <a:off x="565154" y="2077727"/>
          <a:ext cx="2072076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measure the precision of our forecasts, we employ two critical metrics: Mean Absolute Error (MAE) and Root Mean Squared Error (RMSE), each providing unique insights into our model's performance.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5154" y="2077727"/>
        <a:ext cx="2072076" cy="2025000"/>
      </dsp:txXfrm>
    </dsp:sp>
    <dsp:sp modelId="{FFCCE182-E1A6-4365-8B56-AE25BF3F7BBC}">
      <dsp:nvSpPr>
        <dsp:cNvPr id="0" name=""/>
        <dsp:cNvSpPr/>
      </dsp:nvSpPr>
      <dsp:spPr>
        <a:xfrm>
          <a:off x="3569665" y="623306"/>
          <a:ext cx="932434" cy="932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CD687-AEC6-4D0B-A14A-C9F83ABC9A9D}">
      <dsp:nvSpPr>
        <dsp:cNvPr id="0" name=""/>
        <dsp:cNvSpPr/>
      </dsp:nvSpPr>
      <dsp:spPr>
        <a:xfrm>
          <a:off x="2999844" y="2077727"/>
          <a:ext cx="2072076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MAE captures the average magnitude of errors in our predictions, offering a clear and straightforward perspective on forecast accuracy without considering the direction of the errors.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9844" y="2077727"/>
        <a:ext cx="2072076" cy="2025000"/>
      </dsp:txXfrm>
    </dsp:sp>
    <dsp:sp modelId="{3210DAE2-4918-4732-B639-8A96F72197E3}">
      <dsp:nvSpPr>
        <dsp:cNvPr id="0" name=""/>
        <dsp:cNvSpPr/>
      </dsp:nvSpPr>
      <dsp:spPr>
        <a:xfrm>
          <a:off x="6004355" y="623306"/>
          <a:ext cx="932434" cy="932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8878F-F202-4240-9114-DF152D2E94A3}">
      <dsp:nvSpPr>
        <dsp:cNvPr id="0" name=""/>
        <dsp:cNvSpPr/>
      </dsp:nvSpPr>
      <dsp:spPr>
        <a:xfrm>
          <a:off x="5434534" y="2077727"/>
          <a:ext cx="2072076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RMSE gauges the square root of the average squared differences between predicted and actual values, heavily penalizing larger errors, thus reflecting both the variance and bias of the predictions.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34534" y="2077727"/>
        <a:ext cx="2072076" cy="2025000"/>
      </dsp:txXfrm>
    </dsp:sp>
    <dsp:sp modelId="{DE8D4CB6-49A2-48A8-81F1-63E095B0B6D5}">
      <dsp:nvSpPr>
        <dsp:cNvPr id="0" name=""/>
        <dsp:cNvSpPr/>
      </dsp:nvSpPr>
      <dsp:spPr>
        <a:xfrm>
          <a:off x="8439046" y="623306"/>
          <a:ext cx="932434" cy="932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28F2E-E996-41E0-A05D-BE31727ADE71}">
      <dsp:nvSpPr>
        <dsp:cNvPr id="0" name=""/>
        <dsp:cNvSpPr/>
      </dsp:nvSpPr>
      <dsp:spPr>
        <a:xfrm>
          <a:off x="7869224" y="2077727"/>
          <a:ext cx="2072076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Lower values of MAE and RMSE are indicative of more accurate forecasts. These metrics serve as our north star, guiding model refinement and ensuring the reliability of our economic insights.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9224" y="2077727"/>
        <a:ext cx="2072076" cy="202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9202A-3473-460F-A6CA-8B4324C078B5}">
      <dsp:nvSpPr>
        <dsp:cNvPr id="0" name=""/>
        <dsp:cNvSpPr/>
      </dsp:nvSpPr>
      <dsp:spPr>
        <a:xfrm>
          <a:off x="0" y="1331"/>
          <a:ext cx="8858631" cy="6746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E321F-A724-4F12-87DE-5B5FE1826D98}">
      <dsp:nvSpPr>
        <dsp:cNvPr id="0" name=""/>
        <dsp:cNvSpPr/>
      </dsp:nvSpPr>
      <dsp:spPr>
        <a:xfrm>
          <a:off x="204082" y="153127"/>
          <a:ext cx="371058" cy="3710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D2C14-287E-45EE-BFCD-0D0679036214}">
      <dsp:nvSpPr>
        <dsp:cNvPr id="0" name=""/>
        <dsp:cNvSpPr/>
      </dsp:nvSpPr>
      <dsp:spPr>
        <a:xfrm>
          <a:off x="779222" y="1331"/>
          <a:ext cx="8079408" cy="674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1" tIns="71401" rIns="71401" bIns="714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ARIMA models yield nuanced forecasts that, when juxtaposed with the projected effects of a mild recession, reveal potential shifts in crucial financial indicators.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222" y="1331"/>
        <a:ext cx="8079408" cy="674651"/>
      </dsp:txXfrm>
    </dsp:sp>
    <dsp:sp modelId="{69452F8E-D7EE-437E-932B-C74C7EC04828}">
      <dsp:nvSpPr>
        <dsp:cNvPr id="0" name=""/>
        <dsp:cNvSpPr/>
      </dsp:nvSpPr>
      <dsp:spPr>
        <a:xfrm>
          <a:off x="0" y="844645"/>
          <a:ext cx="8858631" cy="6746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CEBBD2-0D3F-4FC8-8184-41D2C6C4A9FD}">
      <dsp:nvSpPr>
        <dsp:cNvPr id="0" name=""/>
        <dsp:cNvSpPr/>
      </dsp:nvSpPr>
      <dsp:spPr>
        <a:xfrm>
          <a:off x="204082" y="996442"/>
          <a:ext cx="371058" cy="3710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5AFD9-F09C-448D-BECC-1F2401001A9C}">
      <dsp:nvSpPr>
        <dsp:cNvPr id="0" name=""/>
        <dsp:cNvSpPr/>
      </dsp:nvSpPr>
      <dsp:spPr>
        <a:xfrm>
          <a:off x="779222" y="844645"/>
          <a:ext cx="8079408" cy="674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1" tIns="71401" rIns="71401" bIns="714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analysis simulates a recession's impact, indicating potential contractions in market indices, adjustments in interest rates, and variations in unemployment and consumer prices.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222" y="844645"/>
        <a:ext cx="8079408" cy="674651"/>
      </dsp:txXfrm>
    </dsp:sp>
    <dsp:sp modelId="{3F7E46B4-D4A3-4241-BB4D-E2B7B2D52F49}">
      <dsp:nvSpPr>
        <dsp:cNvPr id="0" name=""/>
        <dsp:cNvSpPr/>
      </dsp:nvSpPr>
      <dsp:spPr>
        <a:xfrm>
          <a:off x="0" y="1687960"/>
          <a:ext cx="8858631" cy="6746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6E9D5-4632-4894-9929-49C25804CA22}">
      <dsp:nvSpPr>
        <dsp:cNvPr id="0" name=""/>
        <dsp:cNvSpPr/>
      </dsp:nvSpPr>
      <dsp:spPr>
        <a:xfrm>
          <a:off x="204082" y="1839757"/>
          <a:ext cx="371058" cy="3710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F4139-539B-45A6-95C7-1AE6E906AA47}">
      <dsp:nvSpPr>
        <dsp:cNvPr id="0" name=""/>
        <dsp:cNvSpPr/>
      </dsp:nvSpPr>
      <dsp:spPr>
        <a:xfrm>
          <a:off x="779222" y="1687960"/>
          <a:ext cx="8079408" cy="674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1" tIns="71401" rIns="71401" bIns="714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These projections underscore the significance of foresight in economic planning. The ability to anticipate and prepare for these changes is invaluable for policymakers, investors, and businesses alike.</a:t>
          </a: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222" y="1687960"/>
        <a:ext cx="8079408" cy="674651"/>
      </dsp:txXfrm>
    </dsp:sp>
    <dsp:sp modelId="{3C3A911B-C840-4205-8A64-CFCB7775EA16}">
      <dsp:nvSpPr>
        <dsp:cNvPr id="0" name=""/>
        <dsp:cNvSpPr/>
      </dsp:nvSpPr>
      <dsp:spPr>
        <a:xfrm>
          <a:off x="0" y="2531275"/>
          <a:ext cx="8858631" cy="6746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108BB-23F6-4E9E-A361-1D260647D3AD}">
      <dsp:nvSpPr>
        <dsp:cNvPr id="0" name=""/>
        <dsp:cNvSpPr/>
      </dsp:nvSpPr>
      <dsp:spPr>
        <a:xfrm>
          <a:off x="204082" y="2683071"/>
          <a:ext cx="371058" cy="3710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85B73-6979-40D9-A6D5-BB37023932EE}">
      <dsp:nvSpPr>
        <dsp:cNvPr id="0" name=""/>
        <dsp:cNvSpPr/>
      </dsp:nvSpPr>
      <dsp:spPr>
        <a:xfrm>
          <a:off x="779222" y="2531275"/>
          <a:ext cx="8079408" cy="674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1" tIns="71401" rIns="71401" bIns="714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Our study reaffirms the potency of predictive models in financial data science and the paramount importance of strategic agility in an ever-dynamic economic landscape.</a:t>
          </a: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222" y="2531275"/>
        <a:ext cx="8079408" cy="674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23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7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4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4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2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8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4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koajfish99/us-recession-and-financial-indicators/code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QoCv2gWpRUXiRUEALF0EQX94berUg9pv#printMode=true" TargetMode="External"/><Relationship Id="rId4" Type="http://schemas.openxmlformats.org/officeDocument/2006/relationships/hyperlink" Target="https://colab.research.google.com/drive/16pNA7n14orC_VLFI1DoJx_7_vrPF5qrt#printMode=tru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E21E4455-EBCC-B793-F0B0-4C5AFCAB6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C40D4-B132-49AF-B68D-4836D2D00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Impact of the Next Recession with Financial Indicators</a:t>
            </a:r>
            <a:br>
              <a:rPr lang="en-US" sz="3700">
                <a:solidFill>
                  <a:schemeClr val="bg1"/>
                </a:solidFill>
              </a:rPr>
            </a:br>
            <a:endParaRPr lang="en-US" sz="37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3A25F-9689-A06A-5129-CC151D43C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Yeswanth Reddy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Chereddy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Afzal Mohammad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Yugala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9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2D8A7-97B9-A0E4-D1EC-959C72B6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Sticky Price CPI</a:t>
            </a:r>
            <a:endParaRPr lang="en-US" sz="3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Content Placeholder 28" descr="A screenshot of a computer&#10;&#10;Description automatically generated">
            <a:extLst>
              <a:ext uri="{FF2B5EF4-FFF2-40B4-BE49-F238E27FC236}">
                <a16:creationId xmlns:a16="http://schemas.microsoft.com/office/drawing/2014/main" id="{6CD9DEE1-7F97-DFE9-021A-32CA7406B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605" y="587375"/>
            <a:ext cx="4266932" cy="1644650"/>
          </a:xfrm>
        </p:spPr>
      </p:pic>
      <p:pic>
        <p:nvPicPr>
          <p:cNvPr id="27" name="Content Placeholder 2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A712BD7E-B22F-FA0C-7648-08B66C15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734055"/>
            <a:ext cx="8101013" cy="37588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FF461B-7373-3538-34B6-59D40C61298A}"/>
              </a:ext>
            </a:extLst>
          </p:cNvPr>
          <p:cNvSpPr txBox="1"/>
          <p:nvPr/>
        </p:nvSpPr>
        <p:spPr>
          <a:xfrm>
            <a:off x="5076361" y="885825"/>
            <a:ext cx="133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196712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BD5BD-A70A-835A-A26A-7D0C89E8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Unemployment Rate</a:t>
            </a:r>
            <a:endParaRPr lang="en-US" sz="3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A black text with numbers&#10;&#10;Description automatically generated with medium confidence">
            <a:extLst>
              <a:ext uri="{FF2B5EF4-FFF2-40B4-BE49-F238E27FC236}">
                <a16:creationId xmlns:a16="http://schemas.microsoft.com/office/drawing/2014/main" id="{C8C8C976-C569-1A0C-7940-9ED865F1C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531" y="587375"/>
            <a:ext cx="4349686" cy="1644650"/>
          </a:xfrm>
        </p:spPr>
      </p:pic>
      <p:pic>
        <p:nvPicPr>
          <p:cNvPr id="9" name="Content Placeholder 8" descr="A graph showing a line of unemployment&#10;&#10;Description automatically generated with medium confidence">
            <a:extLst>
              <a:ext uri="{FF2B5EF4-FFF2-40B4-BE49-F238E27FC236}">
                <a16:creationId xmlns:a16="http://schemas.microsoft.com/office/drawing/2014/main" id="{3AB51B8E-45BC-4385-D669-C946FFF7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734055"/>
            <a:ext cx="9029699" cy="3758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CE00A0-FA87-2445-59C2-2E250573C63F}"/>
              </a:ext>
            </a:extLst>
          </p:cNvPr>
          <p:cNvSpPr txBox="1"/>
          <p:nvPr/>
        </p:nvSpPr>
        <p:spPr>
          <a:xfrm>
            <a:off x="5257800" y="871538"/>
            <a:ext cx="134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2053067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516AC-EF58-ABA6-DEAA-94CCFBCE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Recession Impact Analysis</a:t>
            </a:r>
            <a:br>
              <a:rPr lang="en-US" sz="3200" b="1" i="0">
                <a:effectLst/>
              </a:rPr>
            </a:br>
            <a:endParaRPr lang="en-US" sz="32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A graph of a graph showing the impact of a negative impact on a recession&#10;&#10;Description automatically generated with medium confidence">
            <a:extLst>
              <a:ext uri="{FF2B5EF4-FFF2-40B4-BE49-F238E27FC236}">
                <a16:creationId xmlns:a16="http://schemas.microsoft.com/office/drawing/2014/main" id="{E3B7F043-3825-8BD3-D47B-F1B66DB2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676139"/>
            <a:ext cx="9986963" cy="4096801"/>
          </a:xfrm>
          <a:prstGeom prst="rect">
            <a:avLst/>
          </a:prstGeom>
        </p:spPr>
      </p:pic>
      <p:pic>
        <p:nvPicPr>
          <p:cNvPr id="56" name="Content Placeholder 55" descr="A close-up of a number&#10;&#10;Description automatically generated">
            <a:extLst>
              <a:ext uri="{FF2B5EF4-FFF2-40B4-BE49-F238E27FC236}">
                <a16:creationId xmlns:a16="http://schemas.microsoft.com/office/drawing/2014/main" id="{8D55A6E1-6F5E-880B-33E1-35A98F29F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5235" y="586822"/>
            <a:ext cx="6070325" cy="1508760"/>
          </a:xfrm>
        </p:spPr>
      </p:pic>
    </p:spTree>
    <p:extLst>
      <p:ext uri="{BB962C8B-B14F-4D97-AF65-F5344CB8AC3E}">
        <p14:creationId xmlns:p14="http://schemas.microsoft.com/office/powerpoint/2010/main" val="335022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76280-7D27-04FB-73CB-D772C2F33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33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of a Hypothetical Mild Recession on Financial Indicators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DA28C2E8-CA23-CC7E-599D-14CEFE6C7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48" r="27100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4C80C-D347-99D3-6D24-AE354D91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5" y="3031702"/>
            <a:ext cx="6392647" cy="31452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Noticeable decrease in values for NASDAQ and SPX500, indicating a downturn in market conditions.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increase in the 10-Year Real Interest Rate, suggesting a tightening of monetary policy or an increase in risk aversion among investors.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slight decrease in Real Estate Loans, which could reflect a downturn in the housing market or tighter lending standards.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Minimal changes in the Sticky Price CPI, possibly illustrating the rigidity of consumer prices against short-term economic fluctuations.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increase in the Unemployment Rate, a common consequence of recessionary periods.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386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3D988E93-274D-26A4-825A-77A195413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8" r="16013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FDC3A-8739-1059-D623-E47548C2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572506" cy="1124712"/>
          </a:xfrm>
        </p:spPr>
        <p:txBody>
          <a:bodyPr anchor="b">
            <a:normAutofit/>
          </a:bodyPr>
          <a:lstStyle/>
          <a:p>
            <a:r>
              <a:rPr lang="en-US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&amp; Conclusion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BAC1EFE-B26F-1852-21B0-654240BE7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511111"/>
              </p:ext>
            </p:extLst>
          </p:nvPr>
        </p:nvGraphicFramePr>
        <p:xfrm>
          <a:off x="371093" y="2718054"/>
          <a:ext cx="8858631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427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6D4CC-7BE7-2440-FEA5-15D246E1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5200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0CB0966F-F03A-29F3-8A0E-020D93EE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r="23880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8058-FC26-389B-E2F7-44734F24E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 fontScale="85000" lnSpcReduction="10000"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"US Recession and Financial Indicators". A comprehensive dataset that provided the financial data for our ARIMA modeling. Available at: 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Kaggle Dataset</a:t>
            </a:r>
            <a:endParaRPr lang="en-US" sz="1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Explores time series analysis concepts within the financial domain. Available at: 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Time Series Analysis (Class 9 Notebook)</a:t>
            </a:r>
            <a:endParaRPr lang="en-US" sz="1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Discusses Moving Average and Autoregressive models using stock price data. Available at: 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Time Series Analysis-2 (Class 10 Notebook)</a:t>
            </a:r>
            <a:endParaRPr lang="en-US" sz="1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look into the metrics used to measure the performance of time series models. Available at: 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Time Series Analysis (Class 9 &amp; 10 Notebooks)</a:t>
            </a:r>
            <a:endParaRPr lang="en-US" sz="1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09554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024D5D-0D11-FBB0-28BC-1C2A088F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THANK YOU</a:t>
            </a:r>
          </a:p>
        </p:txBody>
      </p:sp>
      <p:sp>
        <p:nvSpPr>
          <p:cNvPr id="42" name="Rectangle: Rounded Corners 1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3" name="Graphic 42" descr="Smiling Face with No Fill">
            <a:extLst>
              <a:ext uri="{FF2B5EF4-FFF2-40B4-BE49-F238E27FC236}">
                <a16:creationId xmlns:a16="http://schemas.microsoft.com/office/drawing/2014/main" id="{CDDA9C78-24B7-9EA5-0B2D-DDEC12587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6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F15D1-3B9C-2BAE-B3D3-BFC7F232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5200" b="1" i="0">
                <a:effectLst/>
                <a:latin typeface="Söhne"/>
              </a:rPr>
            </a:br>
            <a:endParaRPr lang="en-US" sz="52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7A79936-FC42-CD73-239B-595540878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48" r="21100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0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A1DD-C9E1-F512-5DE1-123B6B28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Financial data science combines quantitative finance with data analytics to forecast market trends and economic conditions, providing valuable insights for strategic decision-making.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predict the potential effects of the next recession by analyzing changes in key financial indicators, which are often precursors to economic shifts.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utilize ARIMA models, a cornerstone in time series analysis, to project the future values of these indicators over the next year of business days.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focus on four pivotal metrics: the 10-Year Real Interest Rate, Real Estate Loans, Sticky Price CPI, 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 Credit and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Unemployment Rate, each a bellwether of economic health.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266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2993C-F176-9D69-411C-1C1720F8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467598" cy="4943105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Sourcing and Preprocessing for ARIMA Modeling</a:t>
            </a:r>
            <a:br>
              <a:rPr lang="en-US" b="1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5" name="Content Placeholder 2">
            <a:extLst>
              <a:ext uri="{FF2B5EF4-FFF2-40B4-BE49-F238E27FC236}">
                <a16:creationId xmlns:a16="http://schemas.microsoft.com/office/drawing/2014/main" id="{49ECA7C7-4194-8F60-1EF0-DE0F37BE4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550022"/>
              </p:ext>
            </p:extLst>
          </p:nvPr>
        </p:nvGraphicFramePr>
        <p:xfrm>
          <a:off x="4553712" y="469713"/>
          <a:ext cx="6812280" cy="5693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354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E14F-15F6-3D01-99F0-DDE918A6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298705"/>
          </a:xfrm>
        </p:spPr>
        <p:txBody>
          <a:bodyPr anchor="b">
            <a:normAutofit fontScale="90000"/>
          </a:bodyPr>
          <a:lstStyle/>
          <a:p>
            <a:r>
              <a:rPr lang="en-US" sz="52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 Model</a:t>
            </a:r>
            <a:br>
              <a:rPr lang="en-US" sz="5200" b="1" i="0">
                <a:effectLst/>
                <a:latin typeface="Söhne"/>
              </a:rPr>
            </a:br>
            <a:endParaRPr lang="en-US" sz="5200" dirty="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A9698839-7314-66D3-CCEE-C50D7F764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6" r="3237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48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520E009-7152-5C8F-579F-70B07EBB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502131"/>
              </p:ext>
            </p:extLst>
          </p:nvPr>
        </p:nvGraphicFramePr>
        <p:xfrm>
          <a:off x="5080215" y="1149476"/>
          <a:ext cx="6602447" cy="502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156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822895-4863-3342-52B9-356DB07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Measuring Forecast Accuracy with Evaluation Metrics</a:t>
            </a:r>
            <a:br>
              <a:rPr lang="en-US" sz="3100" b="1" i="0" dirty="0">
                <a:effectLst/>
                <a:latin typeface="Söhne"/>
              </a:rPr>
            </a:br>
            <a:endParaRPr lang="en-US" sz="3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2F19D28-59A7-ABC3-084D-E1575F34C9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095282"/>
              </p:ext>
            </p:extLst>
          </p:nvPr>
        </p:nvGraphicFramePr>
        <p:xfrm>
          <a:off x="838200" y="1650222"/>
          <a:ext cx="10506456" cy="4726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33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176F-D640-41B3-83F7-79E527E4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Bank Credit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94FABAD-8837-2AD8-C7AF-4CA90DD64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2582" y="587375"/>
            <a:ext cx="3923502" cy="1644650"/>
          </a:xfrm>
        </p:spPr>
      </p:pic>
      <p:pic>
        <p:nvPicPr>
          <p:cNvPr id="21" name="Picture 20" descr="A graph showing a line&#10;&#10;Description automatically generated">
            <a:extLst>
              <a:ext uri="{FF2B5EF4-FFF2-40B4-BE49-F238E27FC236}">
                <a16:creationId xmlns:a16="http://schemas.microsoft.com/office/drawing/2014/main" id="{49622F70-7C36-09D4-1B72-C834E39D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65" y="2586201"/>
            <a:ext cx="8418160" cy="3932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D6AF85-560C-2480-15C3-6E0A3DF877B8}"/>
              </a:ext>
            </a:extLst>
          </p:cNvPr>
          <p:cNvSpPr txBox="1"/>
          <p:nvPr/>
        </p:nvSpPr>
        <p:spPr>
          <a:xfrm>
            <a:off x="5172075" y="871538"/>
            <a:ext cx="152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331473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725C4-DC29-CC9D-0B12-287B81CF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/>
              <a:t>NASDAQ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close-up of a number&#10;&#10;Description automatically generated">
            <a:extLst>
              <a:ext uri="{FF2B5EF4-FFF2-40B4-BE49-F238E27FC236}">
                <a16:creationId xmlns:a16="http://schemas.microsoft.com/office/drawing/2014/main" id="{A0DD1E32-6C35-81E8-F804-44ADA3558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8893" y="587375"/>
            <a:ext cx="3807477" cy="1644650"/>
          </a:xfrm>
        </p:spPr>
      </p:pic>
      <p:pic>
        <p:nvPicPr>
          <p:cNvPr id="5" name="Content Placeholder 4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0D029F1D-76FD-528B-CCFD-C6CBBABF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2734055"/>
            <a:ext cx="8672513" cy="3758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547C9-D8A5-A86B-E071-50CFDBE4546E}"/>
              </a:ext>
            </a:extLst>
          </p:cNvPr>
          <p:cNvSpPr txBox="1"/>
          <p:nvPr/>
        </p:nvSpPr>
        <p:spPr>
          <a:xfrm>
            <a:off x="5048213" y="714375"/>
            <a:ext cx="1373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520109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7B29B-66C9-2AB3-36A2-12FD6C21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10-Year Real Interest Rate</a:t>
            </a:r>
            <a:endParaRPr lang="en-US" sz="32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Content Placeholder 44" descr="A screenshot of a computer&#10;&#10;Description automatically generated">
            <a:extLst>
              <a:ext uri="{FF2B5EF4-FFF2-40B4-BE49-F238E27FC236}">
                <a16:creationId xmlns:a16="http://schemas.microsoft.com/office/drawing/2014/main" id="{712744B9-BB77-41F6-E985-FFBECCC95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6945" y="587375"/>
            <a:ext cx="4181960" cy="1644650"/>
          </a:xfrm>
        </p:spPr>
      </p:pic>
      <p:pic>
        <p:nvPicPr>
          <p:cNvPr id="43" name="Content Placeholder 42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730FF62C-5807-103F-EA25-AB77F084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2734055"/>
            <a:ext cx="8486775" cy="375881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BABB201-803E-59BF-38EB-E4904C8DA974}"/>
              </a:ext>
            </a:extLst>
          </p:cNvPr>
          <p:cNvSpPr txBox="1"/>
          <p:nvPr/>
        </p:nvSpPr>
        <p:spPr>
          <a:xfrm>
            <a:off x="5200650" y="714375"/>
            <a:ext cx="1288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122725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A2049-0848-F778-0023-794A51397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Real Estate Loans</a:t>
            </a:r>
            <a:endParaRPr lang="en-US" sz="3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A black and white text&#10;&#10;Description automatically generated">
            <a:extLst>
              <a:ext uri="{FF2B5EF4-FFF2-40B4-BE49-F238E27FC236}">
                <a16:creationId xmlns:a16="http://schemas.microsoft.com/office/drawing/2014/main" id="{72112F05-62AD-25CE-E818-4DB1C614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556" y="587375"/>
            <a:ext cx="4402698" cy="1644650"/>
          </a:xfrm>
        </p:spPr>
      </p:pic>
      <p:pic>
        <p:nvPicPr>
          <p:cNvPr id="9" name="Content Placeholder 8" descr="A graph showing a line&#10;&#10;Description automatically generated">
            <a:extLst>
              <a:ext uri="{FF2B5EF4-FFF2-40B4-BE49-F238E27FC236}">
                <a16:creationId xmlns:a16="http://schemas.microsoft.com/office/drawing/2014/main" id="{276B78E9-6E30-570E-6F24-EA15A38B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8" y="2734055"/>
            <a:ext cx="9029700" cy="3758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A08E6D-0455-3EF8-EA85-D9AAADC3A054}"/>
              </a:ext>
            </a:extLst>
          </p:cNvPr>
          <p:cNvSpPr txBox="1"/>
          <p:nvPr/>
        </p:nvSpPr>
        <p:spPr>
          <a:xfrm>
            <a:off x="5200650" y="714375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273960604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872</Words>
  <Application>Microsoft Macintosh PowerPoint</Application>
  <PresentationFormat>Widescreen</PresentationFormat>
  <Paragraphs>58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Avenir Next LT Pro</vt:lpstr>
      <vt:lpstr>Calibri</vt:lpstr>
      <vt:lpstr>Neue Haas Grotesk Text Pro</vt:lpstr>
      <vt:lpstr>Söhne</vt:lpstr>
      <vt:lpstr>Times New Roman</vt:lpstr>
      <vt:lpstr>Wingdings</vt:lpstr>
      <vt:lpstr>AccentBoxVTI</vt:lpstr>
      <vt:lpstr>Predicting the Impact of the Next Recession with Financial Indicators </vt:lpstr>
      <vt:lpstr>Introduction </vt:lpstr>
      <vt:lpstr>Data Sourcing and Preprocessing for ARIMA Modeling </vt:lpstr>
      <vt:lpstr>ARIMA Model </vt:lpstr>
      <vt:lpstr>Measuring Forecast Accuracy with Evaluation Metrics </vt:lpstr>
      <vt:lpstr>Bank Credit</vt:lpstr>
      <vt:lpstr>NASDAQ</vt:lpstr>
      <vt:lpstr>10-Year Real Interest Rate</vt:lpstr>
      <vt:lpstr>Real Estate Loans</vt:lpstr>
      <vt:lpstr>Sticky Price CPI</vt:lpstr>
      <vt:lpstr>Unemployment Rate</vt:lpstr>
      <vt:lpstr>Recession Impact Analysis </vt:lpstr>
      <vt:lpstr>Impact of a Hypothetical Mild Recession on Financial Indicators</vt:lpstr>
      <vt:lpstr>Predictive Analysis &amp; 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Impact of the Next Recession with Financial Indicators </dc:title>
  <dc:creator>Yeswanth Chereddy</dc:creator>
  <cp:lastModifiedBy>Yeswanth Chereddy</cp:lastModifiedBy>
  <cp:revision>1</cp:revision>
  <dcterms:created xsi:type="dcterms:W3CDTF">2024-04-09T21:46:42Z</dcterms:created>
  <dcterms:modified xsi:type="dcterms:W3CDTF">2024-04-10T03:20:13Z</dcterms:modified>
</cp:coreProperties>
</file>